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2" r:id="rId35"/>
    <p:sldId id="291" r:id="rId36"/>
    <p:sldId id="293" r:id="rId37"/>
    <p:sldId id="294" r:id="rId38"/>
    <p:sldId id="289" r:id="rId39"/>
    <p:sldId id="295" r:id="rId40"/>
    <p:sldId id="297" r:id="rId41"/>
    <p:sldId id="299" r:id="rId42"/>
    <p:sldId id="300" r:id="rId43"/>
    <p:sldId id="298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A796C-9F4C-1D8A-A672-46A00CFB5C63}" v="354" dt="2025-06-26T12:16:17.870"/>
    <p1510:client id="{545D8A68-FE21-08DD-E322-994D57C75728}" v="264" dt="2025-06-26T13:13:49.864"/>
    <p1510:client id="{79A57F3D-8260-1F69-6D2F-D61C6F0EB6D5}" v="4" dt="2025-06-26T10:41:52.488"/>
    <p1510:client id="{D1420C94-CC22-1E1B-0241-97862A50AD8E}" v="205" dt="2025-06-27T10:21:56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D1420C94-CC22-1E1B-0241-97862A50AD8E}"/>
    <pc:docChg chg="addSld delSld modSld sldOrd">
      <pc:chgData name="Skill Yards" userId="510981af3225e229" providerId="Windows Live" clId="Web-{D1420C94-CC22-1E1B-0241-97862A50AD8E}" dt="2025-06-27T10:22:17.407" v="228"/>
      <pc:docMkLst>
        <pc:docMk/>
      </pc:docMkLst>
      <pc:sldChg chg="addSp delSp modSp add ord">
        <pc:chgData name="Skill Yards" userId="510981af3225e229" providerId="Windows Live" clId="Web-{D1420C94-CC22-1E1B-0241-97862A50AD8E}" dt="2025-06-27T10:00:13.981" v="126" actId="20577"/>
        <pc:sldMkLst>
          <pc:docMk/>
          <pc:sldMk cId="4155373472" sldId="289"/>
        </pc:sldMkLst>
        <pc:spChg chg="mod">
          <ac:chgData name="Skill Yards" userId="510981af3225e229" providerId="Windows Live" clId="Web-{D1420C94-CC22-1E1B-0241-97862A50AD8E}" dt="2025-06-27T10:00:13.981" v="126" actId="20577"/>
          <ac:spMkLst>
            <pc:docMk/>
            <pc:sldMk cId="4155373472" sldId="289"/>
            <ac:spMk id="2" creationId="{CA18ED8C-56CF-396C-E1D7-92EA38CC2AE5}"/>
          </ac:spMkLst>
        </pc:spChg>
        <pc:spChg chg="mod">
          <ac:chgData name="Skill Yards" userId="510981af3225e229" providerId="Windows Live" clId="Web-{D1420C94-CC22-1E1B-0241-97862A50AD8E}" dt="2025-06-27T09:54:40.375" v="74" actId="20577"/>
          <ac:spMkLst>
            <pc:docMk/>
            <pc:sldMk cId="4155373472" sldId="289"/>
            <ac:spMk id="3" creationId="{65520BCA-D581-79A8-2C8C-9D6D04C8C89C}"/>
          </ac:spMkLst>
        </pc:spChg>
        <pc:spChg chg="add del">
          <ac:chgData name="Skill Yards" userId="510981af3225e229" providerId="Windows Live" clId="Web-{D1420C94-CC22-1E1B-0241-97862A50AD8E}" dt="2025-06-27T09:54:09.795" v="65"/>
          <ac:spMkLst>
            <pc:docMk/>
            <pc:sldMk cId="4155373472" sldId="289"/>
            <ac:spMk id="15" creationId="{E49D7415-2F11-44C2-B6AA-13A25B6814B9}"/>
          </ac:spMkLst>
        </pc:spChg>
        <pc:spChg chg="add del">
          <ac:chgData name="Skill Yards" userId="510981af3225e229" providerId="Windows Live" clId="Web-{D1420C94-CC22-1E1B-0241-97862A50AD8E}" dt="2025-06-27T09:54:19.421" v="67"/>
          <ac:spMkLst>
            <pc:docMk/>
            <pc:sldMk cId="4155373472" sldId="289"/>
            <ac:spMk id="21" creationId="{E49D7415-2F11-44C2-B6AA-13A25B6814B9}"/>
          </ac:spMkLst>
        </pc:spChg>
        <pc:spChg chg="add del">
          <ac:chgData name="Skill Yards" userId="510981af3225e229" providerId="Windows Live" clId="Web-{D1420C94-CC22-1E1B-0241-97862A50AD8E}" dt="2025-06-27T09:54:38.843" v="73"/>
          <ac:spMkLst>
            <pc:docMk/>
            <pc:sldMk cId="4155373472" sldId="289"/>
            <ac:spMk id="26" creationId="{E49D7415-2F11-44C2-B6AA-13A25B6814B9}"/>
          </ac:spMkLst>
        </pc:spChg>
        <pc:picChg chg="mod ord">
          <ac:chgData name="Skill Yards" userId="510981af3225e229" providerId="Windows Live" clId="Web-{D1420C94-CC22-1E1B-0241-97862A50AD8E}" dt="2025-06-27T09:54:38.843" v="73"/>
          <ac:picMkLst>
            <pc:docMk/>
            <pc:sldMk cId="4155373472" sldId="289"/>
            <ac:picMk id="6" creationId="{0CA35658-38BD-8178-D736-8FA258FB2AD7}"/>
          </ac:picMkLst>
        </pc:picChg>
        <pc:cxnChg chg="add del">
          <ac:chgData name="Skill Yards" userId="510981af3225e229" providerId="Windows Live" clId="Web-{D1420C94-CC22-1E1B-0241-97862A50AD8E}" dt="2025-06-27T09:54:09.795" v="65"/>
          <ac:cxnSpMkLst>
            <pc:docMk/>
            <pc:sldMk cId="4155373472" sldId="289"/>
            <ac:cxnSpMk id="11" creationId="{F64F9B95-9045-48D2-B9F3-2927E98F54AA}"/>
          </ac:cxnSpMkLst>
        </pc:cxnChg>
        <pc:cxnChg chg="add del">
          <ac:chgData name="Skill Yards" userId="510981af3225e229" providerId="Windows Live" clId="Web-{D1420C94-CC22-1E1B-0241-97862A50AD8E}" dt="2025-06-27T09:54:09.795" v="65"/>
          <ac:cxnSpMkLst>
            <pc:docMk/>
            <pc:sldMk cId="4155373472" sldId="289"/>
            <ac:cxnSpMk id="13" creationId="{085AA86F-6A4D-4BCB-A045-D992CDC2959B}"/>
          </ac:cxnSpMkLst>
        </pc:cxnChg>
        <pc:cxnChg chg="add del">
          <ac:chgData name="Skill Yards" userId="510981af3225e229" providerId="Windows Live" clId="Web-{D1420C94-CC22-1E1B-0241-97862A50AD8E}" dt="2025-06-27T09:54:09.795" v="65"/>
          <ac:cxnSpMkLst>
            <pc:docMk/>
            <pc:sldMk cId="4155373472" sldId="289"/>
            <ac:cxnSpMk id="17" creationId="{D2E57F3D-33BE-4306-87E6-245763719516}"/>
          </ac:cxnSpMkLst>
        </pc:cxnChg>
        <pc:cxnChg chg="add del">
          <ac:chgData name="Skill Yards" userId="510981af3225e229" providerId="Windows Live" clId="Web-{D1420C94-CC22-1E1B-0241-97862A50AD8E}" dt="2025-06-27T09:54:19.421" v="67"/>
          <ac:cxnSpMkLst>
            <pc:docMk/>
            <pc:sldMk cId="4155373472" sldId="289"/>
            <ac:cxnSpMk id="19" creationId="{F64F9B95-9045-48D2-B9F3-2927E98F54AA}"/>
          </ac:cxnSpMkLst>
        </pc:cxnChg>
        <pc:cxnChg chg="add del">
          <ac:chgData name="Skill Yards" userId="510981af3225e229" providerId="Windows Live" clId="Web-{D1420C94-CC22-1E1B-0241-97862A50AD8E}" dt="2025-06-27T09:54:19.421" v="67"/>
          <ac:cxnSpMkLst>
            <pc:docMk/>
            <pc:sldMk cId="4155373472" sldId="289"/>
            <ac:cxnSpMk id="20" creationId="{085AA86F-6A4D-4BCB-A045-D992CDC2959B}"/>
          </ac:cxnSpMkLst>
        </pc:cxnChg>
        <pc:cxnChg chg="add del">
          <ac:chgData name="Skill Yards" userId="510981af3225e229" providerId="Windows Live" clId="Web-{D1420C94-CC22-1E1B-0241-97862A50AD8E}" dt="2025-06-27T09:54:19.421" v="67"/>
          <ac:cxnSpMkLst>
            <pc:docMk/>
            <pc:sldMk cId="4155373472" sldId="289"/>
            <ac:cxnSpMk id="22" creationId="{D2E57F3D-33BE-4306-87E6-245763719516}"/>
          </ac:cxnSpMkLst>
        </pc:cxnChg>
        <pc:cxnChg chg="add del">
          <ac:chgData name="Skill Yards" userId="510981af3225e229" providerId="Windows Live" clId="Web-{D1420C94-CC22-1E1B-0241-97862A50AD8E}" dt="2025-06-27T09:54:38.843" v="73"/>
          <ac:cxnSpMkLst>
            <pc:docMk/>
            <pc:sldMk cId="4155373472" sldId="289"/>
            <ac:cxnSpMk id="24" creationId="{F64F9B95-9045-48D2-B9F3-2927E98F54AA}"/>
          </ac:cxnSpMkLst>
        </pc:cxnChg>
        <pc:cxnChg chg="add del">
          <ac:chgData name="Skill Yards" userId="510981af3225e229" providerId="Windows Live" clId="Web-{D1420C94-CC22-1E1B-0241-97862A50AD8E}" dt="2025-06-27T09:54:38.843" v="73"/>
          <ac:cxnSpMkLst>
            <pc:docMk/>
            <pc:sldMk cId="4155373472" sldId="289"/>
            <ac:cxnSpMk id="25" creationId="{085AA86F-6A4D-4BCB-A045-D992CDC2959B}"/>
          </ac:cxnSpMkLst>
        </pc:cxnChg>
        <pc:cxnChg chg="add del">
          <ac:chgData name="Skill Yards" userId="510981af3225e229" providerId="Windows Live" clId="Web-{D1420C94-CC22-1E1B-0241-97862A50AD8E}" dt="2025-06-27T09:54:38.843" v="73"/>
          <ac:cxnSpMkLst>
            <pc:docMk/>
            <pc:sldMk cId="4155373472" sldId="289"/>
            <ac:cxnSpMk id="27" creationId="{3815BE95-1337-20E2-B2EF-5DA486F72FCB}"/>
          </ac:cxnSpMkLst>
        </pc:cxnChg>
      </pc:sldChg>
      <pc:sldChg chg="addSp delSp modSp new mod setBg setClrOvrMap">
        <pc:chgData name="Skill Yards" userId="510981af3225e229" providerId="Windows Live" clId="Web-{D1420C94-CC22-1E1B-0241-97862A50AD8E}" dt="2025-06-27T09:48:15.438" v="17"/>
        <pc:sldMkLst>
          <pc:docMk/>
          <pc:sldMk cId="2002211539" sldId="294"/>
        </pc:sldMkLst>
        <pc:spChg chg="mod">
          <ac:chgData name="Skill Yards" userId="510981af3225e229" providerId="Windows Live" clId="Web-{D1420C94-CC22-1E1B-0241-97862A50AD8E}" dt="2025-06-27T09:48:15.438" v="16"/>
          <ac:spMkLst>
            <pc:docMk/>
            <pc:sldMk cId="2002211539" sldId="294"/>
            <ac:spMk id="2" creationId="{718F7E7E-5399-C711-6B7B-215E887A7B7E}"/>
          </ac:spMkLst>
        </pc:spChg>
        <pc:spChg chg="del mod">
          <ac:chgData name="Skill Yards" userId="510981af3225e229" providerId="Windows Live" clId="Web-{D1420C94-CC22-1E1B-0241-97862A50AD8E}" dt="2025-06-27T09:48:00.703" v="14"/>
          <ac:spMkLst>
            <pc:docMk/>
            <pc:sldMk cId="2002211539" sldId="294"/>
            <ac:spMk id="3" creationId="{D1EEEA16-3E5F-C8B2-C2F2-2FB0ADE21369}"/>
          </ac:spMkLst>
        </pc:spChg>
        <pc:spChg chg="add del">
          <ac:chgData name="Skill Yards" userId="510981af3225e229" providerId="Windows Live" clId="Web-{D1420C94-CC22-1E1B-0241-97862A50AD8E}" dt="2025-06-27T09:48:15.438" v="17"/>
          <ac:spMkLst>
            <pc:docMk/>
            <pc:sldMk cId="2002211539" sldId="294"/>
            <ac:spMk id="9" creationId="{0EECA69B-4C2A-7F31-8019-E90DB3BD49CB}"/>
          </ac:spMkLst>
        </pc:spChg>
        <pc:spChg chg="add del">
          <ac:chgData name="Skill Yards" userId="510981af3225e229" providerId="Windows Live" clId="Web-{D1420C94-CC22-1E1B-0241-97862A50AD8E}" dt="2025-06-27T09:48:15.438" v="17"/>
          <ac:spMkLst>
            <pc:docMk/>
            <pc:sldMk cId="2002211539" sldId="294"/>
            <ac:spMk id="11" creationId="{1103FDB8-D911-F8F8-F9EC-FB7FF543594C}"/>
          </ac:spMkLst>
        </pc:spChg>
        <pc:spChg chg="add del">
          <ac:chgData name="Skill Yards" userId="510981af3225e229" providerId="Windows Live" clId="Web-{D1420C94-CC22-1E1B-0241-97862A50AD8E}" dt="2025-06-27T09:48:15.438" v="16"/>
          <ac:spMkLst>
            <pc:docMk/>
            <pc:sldMk cId="2002211539" sldId="294"/>
            <ac:spMk id="16" creationId="{33E93247-6229-44AB-A550-739E971E690B}"/>
          </ac:spMkLst>
        </pc:spChg>
        <pc:spChg chg="add del">
          <ac:chgData name="Skill Yards" userId="510981af3225e229" providerId="Windows Live" clId="Web-{D1420C94-CC22-1E1B-0241-97862A50AD8E}" dt="2025-06-27T09:48:15.438" v="16"/>
          <ac:spMkLst>
            <pc:docMk/>
            <pc:sldMk cId="2002211539" sldId="294"/>
            <ac:spMk id="18" creationId="{6BB6B482-ACCA-4938-8AEA-49D525C17221}"/>
          </ac:spMkLst>
        </pc:spChg>
        <pc:spChg chg="add">
          <ac:chgData name="Skill Yards" userId="510981af3225e229" providerId="Windows Live" clId="Web-{D1420C94-CC22-1E1B-0241-97862A50AD8E}" dt="2025-06-27T09:48:15.438" v="17"/>
          <ac:spMkLst>
            <pc:docMk/>
            <pc:sldMk cId="2002211539" sldId="294"/>
            <ac:spMk id="22" creationId="{0EECA69B-4C2A-7F31-8019-E90DB3BD49CB}"/>
          </ac:spMkLst>
        </pc:spChg>
        <pc:spChg chg="add">
          <ac:chgData name="Skill Yards" userId="510981af3225e229" providerId="Windows Live" clId="Web-{D1420C94-CC22-1E1B-0241-97862A50AD8E}" dt="2025-06-27T09:48:15.438" v="17"/>
          <ac:spMkLst>
            <pc:docMk/>
            <pc:sldMk cId="2002211539" sldId="294"/>
            <ac:spMk id="23" creationId="{1103FDB8-D911-F8F8-F9EC-FB7FF543594C}"/>
          </ac:spMkLst>
        </pc:spChg>
        <pc:picChg chg="add mod ord">
          <ac:chgData name="Skill Yards" userId="510981af3225e229" providerId="Windows Live" clId="Web-{D1420C94-CC22-1E1B-0241-97862A50AD8E}" dt="2025-06-27T09:48:15.438" v="16"/>
          <ac:picMkLst>
            <pc:docMk/>
            <pc:sldMk cId="2002211539" sldId="294"/>
            <ac:picMk id="4" creationId="{D3BE7D0A-63A4-B168-DE9A-D5DDF96DA122}"/>
          </ac:picMkLst>
        </pc:picChg>
        <pc:cxnChg chg="add del">
          <ac:chgData name="Skill Yards" userId="510981af3225e229" providerId="Windows Live" clId="Web-{D1420C94-CC22-1E1B-0241-97862A50AD8E}" dt="2025-06-27T09:48:15.438" v="16"/>
          <ac:cxnSpMkLst>
            <pc:docMk/>
            <pc:sldMk cId="2002211539" sldId="294"/>
            <ac:cxnSpMk id="20" creationId="{EE2E603F-4A95-4FE8-BB06-211DFD75DBEF}"/>
          </ac:cxnSpMkLst>
        </pc:cxnChg>
      </pc:sldChg>
      <pc:sldChg chg="addSp delSp modSp new mod setBg">
        <pc:chgData name="Skill Yards" userId="510981af3225e229" providerId="Windows Live" clId="Web-{D1420C94-CC22-1E1B-0241-97862A50AD8E}" dt="2025-06-27T10:00:22.263" v="130" actId="20577"/>
        <pc:sldMkLst>
          <pc:docMk/>
          <pc:sldMk cId="1508751816" sldId="295"/>
        </pc:sldMkLst>
        <pc:spChg chg="del mod">
          <ac:chgData name="Skill Yards" userId="510981af3225e229" providerId="Windows Live" clId="Web-{D1420C94-CC22-1E1B-0241-97862A50AD8E}" dt="2025-06-27T09:51:15.601" v="44"/>
          <ac:spMkLst>
            <pc:docMk/>
            <pc:sldMk cId="1508751816" sldId="295"/>
            <ac:spMk id="2" creationId="{35290950-06E3-9A02-FAEC-D8A6112ACA43}"/>
          </ac:spMkLst>
        </pc:spChg>
        <pc:spChg chg="del mod ord">
          <ac:chgData name="Skill Yards" userId="510981af3225e229" providerId="Windows Live" clId="Web-{D1420C94-CC22-1E1B-0241-97862A50AD8E}" dt="2025-06-27T09:51:15.570" v="40"/>
          <ac:spMkLst>
            <pc:docMk/>
            <pc:sldMk cId="1508751816" sldId="295"/>
            <ac:spMk id="3" creationId="{D7D361CB-379C-FF72-81BE-11CDD9AD8D4C}"/>
          </ac:spMkLst>
        </pc:spChg>
        <pc:spChg chg="add del mod">
          <ac:chgData name="Skill Yards" userId="510981af3225e229" providerId="Windows Live" clId="Web-{D1420C94-CC22-1E1B-0241-97862A50AD8E}" dt="2025-06-27T09:55:23.658" v="82"/>
          <ac:spMkLst>
            <pc:docMk/>
            <pc:sldMk cId="1508751816" sldId="295"/>
            <ac:spMk id="6" creationId="{B3CB13F7-5C43-67BF-3BD1-87877A4B63C5}"/>
          </ac:spMkLst>
        </pc:spChg>
        <pc:spChg chg="add del mod">
          <ac:chgData name="Skill Yards" userId="510981af3225e229" providerId="Windows Live" clId="Web-{D1420C94-CC22-1E1B-0241-97862A50AD8E}" dt="2025-06-27T09:55:14.064" v="80"/>
          <ac:spMkLst>
            <pc:docMk/>
            <pc:sldMk cId="1508751816" sldId="295"/>
            <ac:spMk id="8" creationId="{7A63B829-058C-3BFD-0CDB-DEDC0794B4FB}"/>
          </ac:spMkLst>
        </pc:spChg>
        <pc:spChg chg="add del">
          <ac:chgData name="Skill Yards" userId="510981af3225e229" providerId="Windows Live" clId="Web-{D1420C94-CC22-1E1B-0241-97862A50AD8E}" dt="2025-06-27T09:49:43.801" v="27"/>
          <ac:spMkLst>
            <pc:docMk/>
            <pc:sldMk cId="1508751816" sldId="295"/>
            <ac:spMk id="9" creationId="{33E93247-6229-44AB-A550-739E971E690B}"/>
          </ac:spMkLst>
        </pc:spChg>
        <pc:spChg chg="add mod">
          <ac:chgData name="Skill Yards" userId="510981af3225e229" providerId="Windows Live" clId="Web-{D1420C94-CC22-1E1B-0241-97862A50AD8E}" dt="2025-06-27T10:00:22.263" v="130" actId="20577"/>
          <ac:spMkLst>
            <pc:docMk/>
            <pc:sldMk cId="1508751816" sldId="295"/>
            <ac:spMk id="12" creationId="{C0CBEAB6-4B88-CD10-28A3-D2FB332CE9B3}"/>
          </ac:spMkLst>
        </pc:spChg>
        <pc:spChg chg="add del">
          <ac:chgData name="Skill Yards" userId="510981af3225e229" providerId="Windows Live" clId="Web-{D1420C94-CC22-1E1B-0241-97862A50AD8E}" dt="2025-06-27T09:50:23.818" v="34"/>
          <ac:spMkLst>
            <pc:docMk/>
            <pc:sldMk cId="1508751816" sldId="295"/>
            <ac:spMk id="16" creationId="{33E93247-6229-44AB-A550-739E971E690B}"/>
          </ac:spMkLst>
        </pc:spChg>
        <pc:spChg chg="add mod">
          <ac:chgData name="Skill Yards" userId="510981af3225e229" providerId="Windows Live" clId="Web-{D1420C94-CC22-1E1B-0241-97862A50AD8E}" dt="2025-06-27T09:57:13.615" v="102" actId="20577"/>
          <ac:spMkLst>
            <pc:docMk/>
            <pc:sldMk cId="1508751816" sldId="295"/>
            <ac:spMk id="17" creationId="{709CCF62-0EDE-59B1-1B0C-096C20C6BD55}"/>
          </ac:spMkLst>
        </pc:spChg>
        <pc:spChg chg="add del">
          <ac:chgData name="Skill Yards" userId="510981af3225e229" providerId="Windows Live" clId="Web-{D1420C94-CC22-1E1B-0241-97862A50AD8E}" dt="2025-06-27T09:51:15.601" v="45"/>
          <ac:spMkLst>
            <pc:docMk/>
            <pc:sldMk cId="1508751816" sldId="295"/>
            <ac:spMk id="27" creationId="{E49D7415-2F11-44C2-B6AA-13A25B6814B9}"/>
          </ac:spMkLst>
        </pc:spChg>
        <pc:picChg chg="add del mod">
          <ac:chgData name="Skill Yards" userId="510981af3225e229" providerId="Windows Live" clId="Web-{D1420C94-CC22-1E1B-0241-97862A50AD8E}" dt="2025-06-27T09:51:15.570" v="43"/>
          <ac:picMkLst>
            <pc:docMk/>
            <pc:sldMk cId="1508751816" sldId="295"/>
            <ac:picMk id="4" creationId="{F1C5D9DB-7E01-A33B-B59A-CAEEEF01C036}"/>
          </ac:picMkLst>
        </pc:picChg>
        <pc:picChg chg="add">
          <ac:chgData name="Skill Yards" userId="510981af3225e229" providerId="Windows Live" clId="Web-{D1420C94-CC22-1E1B-0241-97862A50AD8E}" dt="2025-06-27T09:55:02.563" v="77"/>
          <ac:picMkLst>
            <pc:docMk/>
            <pc:sldMk cId="1508751816" sldId="295"/>
            <ac:picMk id="14" creationId="{9C26A3E4-E86C-BFF1-6AD7-A59CF671636F}"/>
          </ac:picMkLst>
        </pc:picChg>
        <pc:cxnChg chg="add del">
          <ac:chgData name="Skill Yards" userId="510981af3225e229" providerId="Windows Live" clId="Web-{D1420C94-CC22-1E1B-0241-97862A50AD8E}" dt="2025-06-27T09:49:43.801" v="27"/>
          <ac:cxnSpMkLst>
            <pc:docMk/>
            <pc:sldMk cId="1508751816" sldId="295"/>
            <ac:cxnSpMk id="11" creationId="{EE2E603F-4A95-4FE8-BB06-211DFD75DBEF}"/>
          </ac:cxnSpMkLst>
        </pc:cxnChg>
        <pc:cxnChg chg="add del">
          <ac:chgData name="Skill Yards" userId="510981af3225e229" providerId="Windows Live" clId="Web-{D1420C94-CC22-1E1B-0241-97862A50AD8E}" dt="2025-06-27T09:50:23.818" v="34"/>
          <ac:cxnSpMkLst>
            <pc:docMk/>
            <pc:sldMk cId="1508751816" sldId="295"/>
            <ac:cxnSpMk id="18" creationId="{F7491F31-6557-2984-60B7-24907747D89D}"/>
          </ac:cxnSpMkLst>
        </pc:cxnChg>
        <pc:cxnChg chg="add del">
          <ac:chgData name="Skill Yards" userId="510981af3225e229" providerId="Windows Live" clId="Web-{D1420C94-CC22-1E1B-0241-97862A50AD8E}" dt="2025-06-27T09:51:15.601" v="47"/>
          <ac:cxnSpMkLst>
            <pc:docMk/>
            <pc:sldMk cId="1508751816" sldId="295"/>
            <ac:cxnSpMk id="23" creationId="{F64F9B95-9045-48D2-B9F3-2927E98F54AA}"/>
          </ac:cxnSpMkLst>
        </pc:cxnChg>
        <pc:cxnChg chg="add del">
          <ac:chgData name="Skill Yards" userId="510981af3225e229" providerId="Windows Live" clId="Web-{D1420C94-CC22-1E1B-0241-97862A50AD8E}" dt="2025-06-27T09:51:15.601" v="46"/>
          <ac:cxnSpMkLst>
            <pc:docMk/>
            <pc:sldMk cId="1508751816" sldId="295"/>
            <ac:cxnSpMk id="25" creationId="{085AA86F-6A4D-4BCB-A045-D992CDC2959B}"/>
          </ac:cxnSpMkLst>
        </pc:cxnChg>
        <pc:cxnChg chg="add del">
          <ac:chgData name="Skill Yards" userId="510981af3225e229" providerId="Windows Live" clId="Web-{D1420C94-CC22-1E1B-0241-97862A50AD8E}" dt="2025-06-27T09:51:15.570" v="42"/>
          <ac:cxnSpMkLst>
            <pc:docMk/>
            <pc:sldMk cId="1508751816" sldId="295"/>
            <ac:cxnSpMk id="29" creationId="{511FC409-B3C2-4F68-865C-C5333D6F2710}"/>
          </ac:cxnSpMkLst>
        </pc:cxnChg>
        <pc:cxnChg chg="add del">
          <ac:chgData name="Skill Yards" userId="510981af3225e229" providerId="Windows Live" clId="Web-{D1420C94-CC22-1E1B-0241-97862A50AD8E}" dt="2025-06-27T09:51:15.570" v="41"/>
          <ac:cxnSpMkLst>
            <pc:docMk/>
            <pc:sldMk cId="1508751816" sldId="295"/>
            <ac:cxnSpMk id="31" creationId="{B810270D-76A7-44B3-9746-7EDF5788602E}"/>
          </ac:cxnSpMkLst>
        </pc:cxnChg>
      </pc:sldChg>
      <pc:sldChg chg="new del">
        <pc:chgData name="Skill Yards" userId="510981af3225e229" providerId="Windows Live" clId="Web-{D1420C94-CC22-1E1B-0241-97862A50AD8E}" dt="2025-06-27T09:59:44.949" v="108"/>
        <pc:sldMkLst>
          <pc:docMk/>
          <pc:sldMk cId="2200277750" sldId="296"/>
        </pc:sldMkLst>
      </pc:sldChg>
      <pc:sldChg chg="modSp add replId">
        <pc:chgData name="Skill Yards" userId="510981af3225e229" providerId="Windows Live" clId="Web-{D1420C94-CC22-1E1B-0241-97862A50AD8E}" dt="2025-06-27T10:00:33.826" v="134" actId="20577"/>
        <pc:sldMkLst>
          <pc:docMk/>
          <pc:sldMk cId="3193300721" sldId="297"/>
        </pc:sldMkLst>
        <pc:spChg chg="mod">
          <ac:chgData name="Skill Yards" userId="510981af3225e229" providerId="Windows Live" clId="Web-{D1420C94-CC22-1E1B-0241-97862A50AD8E}" dt="2025-06-27T10:00:33.826" v="134" actId="20577"/>
          <ac:spMkLst>
            <pc:docMk/>
            <pc:sldMk cId="3193300721" sldId="297"/>
            <ac:spMk id="12" creationId="{227244BA-831F-9627-24B5-83FD7EE44A28}"/>
          </ac:spMkLst>
        </pc:spChg>
      </pc:sldChg>
      <pc:sldChg chg="addSp delSp modSp new mod setBg setClrOvrMap">
        <pc:chgData name="Skill Yards" userId="510981af3225e229" providerId="Windows Live" clId="Web-{D1420C94-CC22-1E1B-0241-97862A50AD8E}" dt="2025-06-27T10:13:21.418" v="180"/>
        <pc:sldMkLst>
          <pc:docMk/>
          <pc:sldMk cId="45849508" sldId="298"/>
        </pc:sldMkLst>
        <pc:spChg chg="del mod">
          <ac:chgData name="Skill Yards" userId="510981af3225e229" providerId="Windows Live" clId="Web-{D1420C94-CC22-1E1B-0241-97862A50AD8E}" dt="2025-06-27T10:13:15.683" v="178"/>
          <ac:spMkLst>
            <pc:docMk/>
            <pc:sldMk cId="45849508" sldId="298"/>
            <ac:spMk id="2" creationId="{32699812-0D1C-3646-61A5-186722BA214E}"/>
          </ac:spMkLst>
        </pc:spChg>
        <pc:spChg chg="del mod">
          <ac:chgData name="Skill Yards" userId="510981af3225e229" providerId="Windows Live" clId="Web-{D1420C94-CC22-1E1B-0241-97862A50AD8E}" dt="2025-06-27T10:13:21.418" v="180"/>
          <ac:spMkLst>
            <pc:docMk/>
            <pc:sldMk cId="45849508" sldId="298"/>
            <ac:spMk id="3" creationId="{C4DD0001-2718-E109-99CE-510B1EDAD8BC}"/>
          </ac:spMkLst>
        </pc:spChg>
        <pc:spChg chg="add del">
          <ac:chgData name="Skill Yards" userId="510981af3225e229" providerId="Windows Live" clId="Web-{D1420C94-CC22-1E1B-0241-97862A50AD8E}" dt="2025-06-27T10:13:09.558" v="175"/>
          <ac:spMkLst>
            <pc:docMk/>
            <pc:sldMk cId="45849508" sldId="298"/>
            <ac:spMk id="9" creationId="{33E93247-6229-44AB-A550-739E971E690B}"/>
          </ac:spMkLst>
        </pc:spChg>
        <pc:spChg chg="add del">
          <ac:chgData name="Skill Yards" userId="510981af3225e229" providerId="Windows Live" clId="Web-{D1420C94-CC22-1E1B-0241-97862A50AD8E}" dt="2025-06-27T10:13:09.558" v="175"/>
          <ac:spMkLst>
            <pc:docMk/>
            <pc:sldMk cId="45849508" sldId="298"/>
            <ac:spMk id="11" creationId="{6BB6B482-ACCA-4938-8AEA-49D525C17221}"/>
          </ac:spMkLst>
        </pc:spChg>
        <pc:spChg chg="add">
          <ac:chgData name="Skill Yards" userId="510981af3225e229" providerId="Windows Live" clId="Web-{D1420C94-CC22-1E1B-0241-97862A50AD8E}" dt="2025-06-27T10:13:09.574" v="176"/>
          <ac:spMkLst>
            <pc:docMk/>
            <pc:sldMk cId="45849508" sldId="298"/>
            <ac:spMk id="15" creationId="{0EECA69B-4C2A-7F31-8019-E90DB3BD49CB}"/>
          </ac:spMkLst>
        </pc:spChg>
        <pc:spChg chg="add">
          <ac:chgData name="Skill Yards" userId="510981af3225e229" providerId="Windows Live" clId="Web-{D1420C94-CC22-1E1B-0241-97862A50AD8E}" dt="2025-06-27T10:13:09.574" v="176"/>
          <ac:spMkLst>
            <pc:docMk/>
            <pc:sldMk cId="45849508" sldId="298"/>
            <ac:spMk id="16" creationId="{1103FDB8-D911-F8F8-F9EC-FB7FF543594C}"/>
          </ac:spMkLst>
        </pc:spChg>
        <pc:picChg chg="add mod ord">
          <ac:chgData name="Skill Yards" userId="510981af3225e229" providerId="Windows Live" clId="Web-{D1420C94-CC22-1E1B-0241-97862A50AD8E}" dt="2025-06-27T10:13:09.574" v="176"/>
          <ac:picMkLst>
            <pc:docMk/>
            <pc:sldMk cId="45849508" sldId="298"/>
            <ac:picMk id="4" creationId="{96363303-14B1-7725-5AB7-91A1D0CE5672}"/>
          </ac:picMkLst>
        </pc:picChg>
        <pc:cxnChg chg="add del">
          <ac:chgData name="Skill Yards" userId="510981af3225e229" providerId="Windows Live" clId="Web-{D1420C94-CC22-1E1B-0241-97862A50AD8E}" dt="2025-06-27T10:13:09.558" v="175"/>
          <ac:cxnSpMkLst>
            <pc:docMk/>
            <pc:sldMk cId="45849508" sldId="298"/>
            <ac:cxnSpMk id="13" creationId="{EE2E603F-4A95-4FE8-BB06-211DFD75DBEF}"/>
          </ac:cxnSpMkLst>
        </pc:cxnChg>
      </pc:sldChg>
      <pc:sldChg chg="addSp delSp modSp add replId">
        <pc:chgData name="Skill Yards" userId="510981af3225e229" providerId="Windows Live" clId="Web-{D1420C94-CC22-1E1B-0241-97862A50AD8E}" dt="2025-06-27T10:04:15.272" v="142"/>
        <pc:sldMkLst>
          <pc:docMk/>
          <pc:sldMk cId="608896894" sldId="299"/>
        </pc:sldMkLst>
        <pc:spChg chg="mod">
          <ac:chgData name="Skill Yards" userId="510981af3225e229" providerId="Windows Live" clId="Web-{D1420C94-CC22-1E1B-0241-97862A50AD8E}" dt="2025-06-27T10:03:26.629" v="139" actId="20577"/>
          <ac:spMkLst>
            <pc:docMk/>
            <pc:sldMk cId="608896894" sldId="299"/>
            <ac:spMk id="12" creationId="{B1E7E35D-9623-D16F-C1C5-20DF699C2E58}"/>
          </ac:spMkLst>
        </pc:spChg>
        <pc:spChg chg="del mod">
          <ac:chgData name="Skill Yards" userId="510981af3225e229" providerId="Windows Live" clId="Web-{D1420C94-CC22-1E1B-0241-97862A50AD8E}" dt="2025-06-27T10:04:15.272" v="142"/>
          <ac:spMkLst>
            <pc:docMk/>
            <pc:sldMk cId="608896894" sldId="299"/>
            <ac:spMk id="17" creationId="{7ACB064C-5953-99E9-1C91-624173B83DFE}"/>
          </ac:spMkLst>
        </pc:spChg>
        <pc:graphicFrameChg chg="add">
          <ac:chgData name="Skill Yards" userId="510981af3225e229" providerId="Windows Live" clId="Web-{D1420C94-CC22-1E1B-0241-97862A50AD8E}" dt="2025-06-27T10:04:15.272" v="142"/>
          <ac:graphicFrameMkLst>
            <pc:docMk/>
            <pc:sldMk cId="608896894" sldId="299"/>
            <ac:graphicFrameMk id="19" creationId="{5FF23C41-9298-057A-77F1-1963ECE9DC01}"/>
          </ac:graphicFrameMkLst>
        </pc:graphicFrameChg>
      </pc:sldChg>
      <pc:sldChg chg="addSp modSp add ord replId">
        <pc:chgData name="Skill Yards" userId="510981af3225e229" providerId="Windows Live" clId="Web-{D1420C94-CC22-1E1B-0241-97862A50AD8E}" dt="2025-06-27T10:12:38.541" v="172" actId="20577"/>
        <pc:sldMkLst>
          <pc:docMk/>
          <pc:sldMk cId="312323899" sldId="300"/>
        </pc:sldMkLst>
        <pc:spChg chg="mod">
          <ac:chgData name="Skill Yards" userId="510981af3225e229" providerId="Windows Live" clId="Web-{D1420C94-CC22-1E1B-0241-97862A50AD8E}" dt="2025-06-27T10:12:25.150" v="170" actId="20577"/>
          <ac:spMkLst>
            <pc:docMk/>
            <pc:sldMk cId="312323899" sldId="300"/>
            <ac:spMk id="12" creationId="{5D56CC56-68E9-D510-51AA-4E6E771BB9F5}"/>
          </ac:spMkLst>
        </pc:spChg>
        <pc:spChg chg="mod">
          <ac:chgData name="Skill Yards" userId="510981af3225e229" providerId="Windows Live" clId="Web-{D1420C94-CC22-1E1B-0241-97862A50AD8E}" dt="2025-06-27T10:12:38.541" v="172" actId="20577"/>
          <ac:spMkLst>
            <pc:docMk/>
            <pc:sldMk cId="312323899" sldId="300"/>
            <ac:spMk id="17" creationId="{3D8ACA87-2B1B-8FCC-E94C-93B3CA6F6273}"/>
          </ac:spMkLst>
        </pc:spChg>
        <pc:spChg chg="add">
          <ac:chgData name="Skill Yards" userId="510981af3225e229" providerId="Windows Live" clId="Web-{D1420C94-CC22-1E1B-0241-97862A50AD8E}" dt="2025-06-27T10:11:05.866" v="166"/>
          <ac:spMkLst>
            <pc:docMk/>
            <pc:sldMk cId="312323899" sldId="300"/>
            <ac:spMk id="26" creationId="{E49D7415-2F11-44C2-B6AA-13A25B6814B9}"/>
          </ac:spMkLst>
        </pc:spChg>
        <pc:picChg chg="mod">
          <ac:chgData name="Skill Yards" userId="510981af3225e229" providerId="Windows Live" clId="Web-{D1420C94-CC22-1E1B-0241-97862A50AD8E}" dt="2025-06-27T10:11:05.866" v="166"/>
          <ac:picMkLst>
            <pc:docMk/>
            <pc:sldMk cId="312323899" sldId="300"/>
            <ac:picMk id="14" creationId="{F2D1CF84-60EB-8725-C3B7-3410A2A45303}"/>
          </ac:picMkLst>
        </pc:picChg>
        <pc:cxnChg chg="add">
          <ac:chgData name="Skill Yards" userId="510981af3225e229" providerId="Windows Live" clId="Web-{D1420C94-CC22-1E1B-0241-97862A50AD8E}" dt="2025-06-27T10:11:05.866" v="166"/>
          <ac:cxnSpMkLst>
            <pc:docMk/>
            <pc:sldMk cId="312323899" sldId="300"/>
            <ac:cxnSpMk id="22" creationId="{F64F9B95-9045-48D2-B9F3-2927E98F54AA}"/>
          </ac:cxnSpMkLst>
        </pc:cxnChg>
        <pc:cxnChg chg="add">
          <ac:chgData name="Skill Yards" userId="510981af3225e229" providerId="Windows Live" clId="Web-{D1420C94-CC22-1E1B-0241-97862A50AD8E}" dt="2025-06-27T10:11:05.866" v="166"/>
          <ac:cxnSpMkLst>
            <pc:docMk/>
            <pc:sldMk cId="312323899" sldId="300"/>
            <ac:cxnSpMk id="24" creationId="{085AA86F-6A4D-4BCB-A045-D992CDC2959B}"/>
          </ac:cxnSpMkLst>
        </pc:cxnChg>
        <pc:cxnChg chg="add">
          <ac:chgData name="Skill Yards" userId="510981af3225e229" providerId="Windows Live" clId="Web-{D1420C94-CC22-1E1B-0241-97862A50AD8E}" dt="2025-06-27T10:11:05.866" v="166"/>
          <ac:cxnSpMkLst>
            <pc:docMk/>
            <pc:sldMk cId="312323899" sldId="300"/>
            <ac:cxnSpMk id="28" creationId="{D2E57F3D-33BE-4306-87E6-245763719516}"/>
          </ac:cxnSpMkLst>
        </pc:cxnChg>
      </pc:sldChg>
      <pc:sldChg chg="addSp delSp modSp new del mod setBg">
        <pc:chgData name="Skill Yards" userId="510981af3225e229" providerId="Windows Live" clId="Web-{D1420C94-CC22-1E1B-0241-97862A50AD8E}" dt="2025-06-27T10:15:23.844" v="195"/>
        <pc:sldMkLst>
          <pc:docMk/>
          <pc:sldMk cId="1222519475" sldId="301"/>
        </pc:sldMkLst>
        <pc:spChg chg="del mod">
          <ac:chgData name="Skill Yards" userId="510981af3225e229" providerId="Windows Live" clId="Web-{D1420C94-CC22-1E1B-0241-97862A50AD8E}" dt="2025-06-27T10:14:02.701" v="183"/>
          <ac:spMkLst>
            <pc:docMk/>
            <pc:sldMk cId="1222519475" sldId="301"/>
            <ac:spMk id="2" creationId="{DFEBEC81-ED95-5E2E-2E98-67F7BAB6715C}"/>
          </ac:spMkLst>
        </pc:spChg>
        <pc:spChg chg="del mod">
          <ac:chgData name="Skill Yards" userId="510981af3225e229" providerId="Windows Live" clId="Web-{D1420C94-CC22-1E1B-0241-97862A50AD8E}" dt="2025-06-27T10:14:07.279" v="185"/>
          <ac:spMkLst>
            <pc:docMk/>
            <pc:sldMk cId="1222519475" sldId="301"/>
            <ac:spMk id="3" creationId="{549F631F-EE07-96E9-F7DE-D26F04A71C24}"/>
          </ac:spMkLst>
        </pc:spChg>
        <pc:spChg chg="add mod">
          <ac:chgData name="Skill Yards" userId="510981af3225e229" providerId="Windows Live" clId="Web-{D1420C94-CC22-1E1B-0241-97862A50AD8E}" dt="2025-06-27T10:15:23.047" v="194" actId="20577"/>
          <ac:spMkLst>
            <pc:docMk/>
            <pc:sldMk cId="1222519475" sldId="301"/>
            <ac:spMk id="6" creationId="{6A785012-8316-007F-DD23-6ECEC7B7DD71}"/>
          </ac:spMkLst>
        </pc:spChg>
        <pc:spChg chg="add">
          <ac:chgData name="Skill Yards" userId="510981af3225e229" providerId="Windows Live" clId="Web-{D1420C94-CC22-1E1B-0241-97862A50AD8E}" dt="2025-06-27T10:14:15.514" v="187"/>
          <ac:spMkLst>
            <pc:docMk/>
            <pc:sldMk cId="1222519475" sldId="301"/>
            <ac:spMk id="13" creationId="{479833C7-FDE4-4657-B0B1-32BE833C2489}"/>
          </ac:spMkLst>
        </pc:spChg>
        <pc:spChg chg="add">
          <ac:chgData name="Skill Yards" userId="510981af3225e229" providerId="Windows Live" clId="Web-{D1420C94-CC22-1E1B-0241-97862A50AD8E}" dt="2025-06-27T10:14:15.514" v="187"/>
          <ac:spMkLst>
            <pc:docMk/>
            <pc:sldMk cId="1222519475" sldId="301"/>
            <ac:spMk id="15" creationId="{0ABE7C0B-A2D9-4202-A524-532DA2E2D582}"/>
          </ac:spMkLst>
        </pc:spChg>
        <pc:picChg chg="add del mod">
          <ac:chgData name="Skill Yards" userId="510981af3225e229" providerId="Windows Live" clId="Web-{D1420C94-CC22-1E1B-0241-97862A50AD8E}" dt="2025-06-27T10:14:48.468" v="188"/>
          <ac:picMkLst>
            <pc:docMk/>
            <pc:sldMk cId="1222519475" sldId="301"/>
            <ac:picMk id="4" creationId="{005BD0DB-446D-DD28-8FF4-60DD3AA5B080}"/>
          </ac:picMkLst>
        </pc:picChg>
        <pc:picChg chg="add mod">
          <ac:chgData name="Skill Yards" userId="510981af3225e229" providerId="Windows Live" clId="Web-{D1420C94-CC22-1E1B-0241-97862A50AD8E}" dt="2025-06-27T10:15:08.187" v="192" actId="14100"/>
          <ac:picMkLst>
            <pc:docMk/>
            <pc:sldMk cId="1222519475" sldId="301"/>
            <ac:picMk id="5" creationId="{AC8C80A6-C982-410E-D1BE-993BBCBF2B34}"/>
          </ac:picMkLst>
        </pc:picChg>
        <pc:cxnChg chg="add">
          <ac:chgData name="Skill Yards" userId="510981af3225e229" providerId="Windows Live" clId="Web-{D1420C94-CC22-1E1B-0241-97862A50AD8E}" dt="2025-06-27T10:14:15.514" v="187"/>
          <ac:cxnSpMkLst>
            <pc:docMk/>
            <pc:sldMk cId="1222519475" sldId="301"/>
            <ac:cxnSpMk id="9" creationId="{F64F9B95-9045-48D2-B9F3-2927E98F54AA}"/>
          </ac:cxnSpMkLst>
        </pc:cxnChg>
        <pc:cxnChg chg="add">
          <ac:chgData name="Skill Yards" userId="510981af3225e229" providerId="Windows Live" clId="Web-{D1420C94-CC22-1E1B-0241-97862A50AD8E}" dt="2025-06-27T10:14:15.514" v="187"/>
          <ac:cxnSpMkLst>
            <pc:docMk/>
            <pc:sldMk cId="1222519475" sldId="301"/>
            <ac:cxnSpMk id="11" creationId="{085AA86F-6A4D-4BCB-A045-D992CDC2959B}"/>
          </ac:cxnSpMkLst>
        </pc:cxnChg>
      </pc:sldChg>
      <pc:sldChg chg="addSp delSp modSp new mod setBg setClrOvrMap">
        <pc:chgData name="Skill Yards" userId="510981af3225e229" providerId="Windows Live" clId="Web-{D1420C94-CC22-1E1B-0241-97862A50AD8E}" dt="2025-06-27T10:21:36.546" v="226" actId="14100"/>
        <pc:sldMkLst>
          <pc:docMk/>
          <pc:sldMk cId="3269591923" sldId="301"/>
        </pc:sldMkLst>
        <pc:spChg chg="mod">
          <ac:chgData name="Skill Yards" userId="510981af3225e229" providerId="Windows Live" clId="Web-{D1420C94-CC22-1E1B-0241-97862A50AD8E}" dt="2025-06-27T10:19:18.791" v="218"/>
          <ac:spMkLst>
            <pc:docMk/>
            <pc:sldMk cId="3269591923" sldId="301"/>
            <ac:spMk id="2" creationId="{92B72862-42DB-A278-B2B9-D5F9BD8B0220}"/>
          </ac:spMkLst>
        </pc:spChg>
        <pc:spChg chg="mod ord">
          <ac:chgData name="Skill Yards" userId="510981af3225e229" providerId="Windows Live" clId="Web-{D1420C94-CC22-1E1B-0241-97862A50AD8E}" dt="2025-06-27T10:21:29.671" v="225" actId="1076"/>
          <ac:spMkLst>
            <pc:docMk/>
            <pc:sldMk cId="3269591923" sldId="301"/>
            <ac:spMk id="3" creationId="{0A7927A2-E3EB-2FDD-801F-E888BEA459DE}"/>
          </ac:spMkLst>
        </pc:spChg>
        <pc:spChg chg="add del">
          <ac:chgData name="Skill Yards" userId="510981af3225e229" providerId="Windows Live" clId="Web-{D1420C94-CC22-1E1B-0241-97862A50AD8E}" dt="2025-06-27T10:16:18.050" v="210"/>
          <ac:spMkLst>
            <pc:docMk/>
            <pc:sldMk cId="3269591923" sldId="301"/>
            <ac:spMk id="9" creationId="{33E93247-6229-44AB-A550-739E971E690B}"/>
          </ac:spMkLst>
        </pc:spChg>
        <pc:spChg chg="add del">
          <ac:chgData name="Skill Yards" userId="510981af3225e229" providerId="Windows Live" clId="Web-{D1420C94-CC22-1E1B-0241-97862A50AD8E}" dt="2025-06-27T10:16:18.050" v="210"/>
          <ac:spMkLst>
            <pc:docMk/>
            <pc:sldMk cId="3269591923" sldId="301"/>
            <ac:spMk id="11" creationId="{6BB6B482-ACCA-4938-8AEA-49D525C17221}"/>
          </ac:spMkLst>
        </pc:spChg>
        <pc:spChg chg="add del">
          <ac:chgData name="Skill Yards" userId="510981af3225e229" providerId="Windows Live" clId="Web-{D1420C94-CC22-1E1B-0241-97862A50AD8E}" dt="2025-06-27T10:16:34.316" v="212"/>
          <ac:spMkLst>
            <pc:docMk/>
            <pc:sldMk cId="3269591923" sldId="301"/>
            <ac:spMk id="19" creationId="{E49D7415-2F11-44C2-B6AA-13A25B6814B9}"/>
          </ac:spMkLst>
        </pc:spChg>
        <pc:spChg chg="add del">
          <ac:chgData name="Skill Yards" userId="510981af3225e229" providerId="Windows Live" clId="Web-{D1420C94-CC22-1E1B-0241-97862A50AD8E}" dt="2025-06-27T10:19:18.791" v="218"/>
          <ac:spMkLst>
            <pc:docMk/>
            <pc:sldMk cId="3269591923" sldId="301"/>
            <ac:spMk id="21" creationId="{80B98925-0550-1AFB-C1DC-02792400FB71}"/>
          </ac:spMkLst>
        </pc:spChg>
        <pc:spChg chg="add del">
          <ac:chgData name="Skill Yards" userId="510981af3225e229" providerId="Windows Live" clId="Web-{D1420C94-CC22-1E1B-0241-97862A50AD8E}" dt="2025-06-27T10:19:18.791" v="218"/>
          <ac:spMkLst>
            <pc:docMk/>
            <pc:sldMk cId="3269591923" sldId="301"/>
            <ac:spMk id="22" creationId="{0CCA9273-E74E-A306-1F74-BEF9EDA30500}"/>
          </ac:spMkLst>
        </pc:spChg>
        <pc:spChg chg="add">
          <ac:chgData name="Skill Yards" userId="510981af3225e229" providerId="Windows Live" clId="Web-{D1420C94-CC22-1E1B-0241-97862A50AD8E}" dt="2025-06-27T10:19:18.791" v="218"/>
          <ac:spMkLst>
            <pc:docMk/>
            <pc:sldMk cId="3269591923" sldId="301"/>
            <ac:spMk id="31" creationId="{E49D7415-2F11-44C2-B6AA-13A25B6814B9}"/>
          </ac:spMkLst>
        </pc:spChg>
        <pc:picChg chg="add mod ord">
          <ac:chgData name="Skill Yards" userId="510981af3225e229" providerId="Windows Live" clId="Web-{D1420C94-CC22-1E1B-0241-97862A50AD8E}" dt="2025-06-27T10:21:36.546" v="226" actId="14100"/>
          <ac:picMkLst>
            <pc:docMk/>
            <pc:sldMk cId="3269591923" sldId="301"/>
            <ac:picMk id="4" creationId="{50052547-10F0-9A0C-EE2F-EEE1EA9128E4}"/>
          </ac:picMkLst>
        </pc:picChg>
        <pc:cxnChg chg="add del">
          <ac:chgData name="Skill Yards" userId="510981af3225e229" providerId="Windows Live" clId="Web-{D1420C94-CC22-1E1B-0241-97862A50AD8E}" dt="2025-06-27T10:16:18.050" v="210"/>
          <ac:cxnSpMkLst>
            <pc:docMk/>
            <pc:sldMk cId="3269591923" sldId="301"/>
            <ac:cxnSpMk id="13" creationId="{EE2E603F-4A95-4FE8-BB06-211DFD75DBEF}"/>
          </ac:cxnSpMkLst>
        </pc:cxnChg>
        <pc:cxnChg chg="add del">
          <ac:chgData name="Skill Yards" userId="510981af3225e229" providerId="Windows Live" clId="Web-{D1420C94-CC22-1E1B-0241-97862A50AD8E}" dt="2025-06-27T10:16:34.316" v="212"/>
          <ac:cxnSpMkLst>
            <pc:docMk/>
            <pc:sldMk cId="3269591923" sldId="301"/>
            <ac:cxnSpMk id="15" creationId="{511FC409-B3C2-4F68-865C-C5333D6F2710}"/>
          </ac:cxnSpMkLst>
        </pc:cxnChg>
        <pc:cxnChg chg="add del">
          <ac:chgData name="Skill Yards" userId="510981af3225e229" providerId="Windows Live" clId="Web-{D1420C94-CC22-1E1B-0241-97862A50AD8E}" dt="2025-06-27T10:16:34.316" v="212"/>
          <ac:cxnSpMkLst>
            <pc:docMk/>
            <pc:sldMk cId="3269591923" sldId="301"/>
            <ac:cxnSpMk id="16" creationId="{F64F9B95-9045-48D2-B9F3-2927E98F54AA}"/>
          </ac:cxnSpMkLst>
        </pc:cxnChg>
        <pc:cxnChg chg="add del">
          <ac:chgData name="Skill Yards" userId="510981af3225e229" providerId="Windows Live" clId="Web-{D1420C94-CC22-1E1B-0241-97862A50AD8E}" dt="2025-06-27T10:16:34.316" v="212"/>
          <ac:cxnSpMkLst>
            <pc:docMk/>
            <pc:sldMk cId="3269591923" sldId="301"/>
            <ac:cxnSpMk id="17" creationId="{B810270D-76A7-44B3-9746-7EDF5788602E}"/>
          </ac:cxnSpMkLst>
        </pc:cxnChg>
        <pc:cxnChg chg="add del">
          <ac:chgData name="Skill Yards" userId="510981af3225e229" providerId="Windows Live" clId="Web-{D1420C94-CC22-1E1B-0241-97862A50AD8E}" dt="2025-06-27T10:16:34.316" v="212"/>
          <ac:cxnSpMkLst>
            <pc:docMk/>
            <pc:sldMk cId="3269591923" sldId="301"/>
            <ac:cxnSpMk id="18" creationId="{085AA86F-6A4D-4BCB-A045-D992CDC2959B}"/>
          </ac:cxnSpMkLst>
        </pc:cxnChg>
        <pc:cxnChg chg="add">
          <ac:chgData name="Skill Yards" userId="510981af3225e229" providerId="Windows Live" clId="Web-{D1420C94-CC22-1E1B-0241-97862A50AD8E}" dt="2025-06-27T10:19:18.791" v="218"/>
          <ac:cxnSpMkLst>
            <pc:docMk/>
            <pc:sldMk cId="3269591923" sldId="301"/>
            <ac:cxnSpMk id="27" creationId="{F64F9B95-9045-48D2-B9F3-2927E98F54AA}"/>
          </ac:cxnSpMkLst>
        </pc:cxnChg>
        <pc:cxnChg chg="add">
          <ac:chgData name="Skill Yards" userId="510981af3225e229" providerId="Windows Live" clId="Web-{D1420C94-CC22-1E1B-0241-97862A50AD8E}" dt="2025-06-27T10:19:18.791" v="218"/>
          <ac:cxnSpMkLst>
            <pc:docMk/>
            <pc:sldMk cId="3269591923" sldId="301"/>
            <ac:cxnSpMk id="29" creationId="{085AA86F-6A4D-4BCB-A045-D992CDC2959B}"/>
          </ac:cxnSpMkLst>
        </pc:cxnChg>
        <pc:cxnChg chg="add">
          <ac:chgData name="Skill Yards" userId="510981af3225e229" providerId="Windows Live" clId="Web-{D1420C94-CC22-1E1B-0241-97862A50AD8E}" dt="2025-06-27T10:19:18.791" v="218"/>
          <ac:cxnSpMkLst>
            <pc:docMk/>
            <pc:sldMk cId="3269591923" sldId="301"/>
            <ac:cxnSpMk id="33" creationId="{511FC409-B3C2-4F68-865C-C5333D6F2710}"/>
          </ac:cxnSpMkLst>
        </pc:cxnChg>
        <pc:cxnChg chg="add">
          <ac:chgData name="Skill Yards" userId="510981af3225e229" providerId="Windows Live" clId="Web-{D1420C94-CC22-1E1B-0241-97862A50AD8E}" dt="2025-06-27T10:19:18.791" v="218"/>
          <ac:cxnSpMkLst>
            <pc:docMk/>
            <pc:sldMk cId="3269591923" sldId="301"/>
            <ac:cxnSpMk id="35" creationId="{B810270D-76A7-44B3-9746-7EDF5788602E}"/>
          </ac:cxnSpMkLst>
        </pc:cxnChg>
      </pc:sldChg>
      <pc:sldChg chg="addSp modSp add">
        <pc:chgData name="Skill Yards" userId="510981af3225e229" providerId="Windows Live" clId="Web-{D1420C94-CC22-1E1B-0241-97862A50AD8E}" dt="2025-06-27T10:22:17.407" v="228"/>
        <pc:sldMkLst>
          <pc:docMk/>
          <pc:sldMk cId="4040901399" sldId="302"/>
        </pc:sldMkLst>
        <pc:spChg chg="mod">
          <ac:chgData name="Skill Yards" userId="510981af3225e229" providerId="Windows Live" clId="Web-{D1420C94-CC22-1E1B-0241-97862A50AD8E}" dt="2025-06-27T10:22:17.407" v="228"/>
          <ac:spMkLst>
            <pc:docMk/>
            <pc:sldMk cId="4040901399" sldId="302"/>
            <ac:spMk id="2" creationId="{4E1FDB22-01A5-431D-71E5-6B295E2FA988}"/>
          </ac:spMkLst>
        </pc:spChg>
        <pc:spChg chg="add">
          <ac:chgData name="Skill Yards" userId="510981af3225e229" providerId="Windows Live" clId="Web-{D1420C94-CC22-1E1B-0241-97862A50AD8E}" dt="2025-06-27T10:22:17.407" v="228"/>
          <ac:spMkLst>
            <pc:docMk/>
            <pc:sldMk cId="4040901399" sldId="302"/>
            <ac:spMk id="9" creationId="{85CB65D0-496F-4797-A015-C85839E35D1A}"/>
          </ac:spMkLst>
        </pc:spChg>
        <pc:spChg chg="add">
          <ac:chgData name="Skill Yards" userId="510981af3225e229" providerId="Windows Live" clId="Web-{D1420C94-CC22-1E1B-0241-97862A50AD8E}" dt="2025-06-27T10:22:17.407" v="228"/>
          <ac:spMkLst>
            <pc:docMk/>
            <pc:sldMk cId="4040901399" sldId="302"/>
            <ac:spMk id="11" creationId="{95D2C779-8883-4E5F-A170-0F464918C1B7}"/>
          </ac:spMkLst>
        </pc:spChg>
        <pc:picChg chg="mod">
          <ac:chgData name="Skill Yards" userId="510981af3225e229" providerId="Windows Live" clId="Web-{D1420C94-CC22-1E1B-0241-97862A50AD8E}" dt="2025-06-27T10:22:17.407" v="228"/>
          <ac:picMkLst>
            <pc:docMk/>
            <pc:sldMk cId="4040901399" sldId="302"/>
            <ac:picMk id="4" creationId="{A3028C5C-9758-6800-A202-FDC9FA9AFBB9}"/>
          </ac:picMkLst>
        </pc:picChg>
        <pc:cxnChg chg="add">
          <ac:chgData name="Skill Yards" userId="510981af3225e229" providerId="Windows Live" clId="Web-{D1420C94-CC22-1E1B-0241-97862A50AD8E}" dt="2025-06-27T10:22:17.407" v="228"/>
          <ac:cxnSpMkLst>
            <pc:docMk/>
            <pc:sldMk cId="4040901399" sldId="302"/>
            <ac:cxnSpMk id="13" creationId="{BD96A694-258D-4418-A83C-B9BA72FD44B8}"/>
          </ac:cxnSpMkLst>
        </pc:cxnChg>
      </pc:sldChg>
    </pc:docChg>
  </pc:docChgLst>
  <pc:docChgLst>
    <pc:chgData name="Skill Yards" userId="510981af3225e229" providerId="Windows Live" clId="Web-{4D2A796C-9F4C-1D8A-A672-46A00CFB5C63}"/>
    <pc:docChg chg="addSld modSld">
      <pc:chgData name="Skill Yards" userId="510981af3225e229" providerId="Windows Live" clId="Web-{4D2A796C-9F4C-1D8A-A672-46A00CFB5C63}" dt="2025-06-26T12:16:40.277" v="379"/>
      <pc:docMkLst>
        <pc:docMk/>
      </pc:docMkLst>
      <pc:sldChg chg="delSp modSp">
        <pc:chgData name="Skill Yards" userId="510981af3225e229" providerId="Windows Live" clId="Web-{4D2A796C-9F4C-1D8A-A672-46A00CFB5C63}" dt="2025-06-26T10:44:37.862" v="1"/>
        <pc:sldMkLst>
          <pc:docMk/>
          <pc:sldMk cId="109857222" sldId="256"/>
        </pc:sldMkLst>
        <pc:spChg chg="del mod">
          <ac:chgData name="Skill Yards" userId="510981af3225e229" providerId="Windows Live" clId="Web-{4D2A796C-9F4C-1D8A-A672-46A00CFB5C63}" dt="2025-06-26T10:44:37.862" v="1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add replId">
        <pc:chgData name="Skill Yards" userId="510981af3225e229" providerId="Windows Live" clId="Web-{4D2A796C-9F4C-1D8A-A672-46A00CFB5C63}" dt="2025-06-26T10:46:29.101" v="22" actId="20577"/>
        <pc:sldMkLst>
          <pc:docMk/>
          <pc:sldMk cId="2518431379" sldId="257"/>
        </pc:sldMkLst>
        <pc:spChg chg="mod">
          <ac:chgData name="Skill Yards" userId="510981af3225e229" providerId="Windows Live" clId="Web-{4D2A796C-9F4C-1D8A-A672-46A00CFB5C63}" dt="2025-06-26T10:46:17.335" v="21"/>
          <ac:spMkLst>
            <pc:docMk/>
            <pc:sldMk cId="2518431379" sldId="257"/>
            <ac:spMk id="2" creationId="{6760B057-5AA4-A013-F637-F3F2A2D95DB2}"/>
          </ac:spMkLst>
        </pc:spChg>
        <pc:spChg chg="add mod">
          <ac:chgData name="Skill Yards" userId="510981af3225e229" providerId="Windows Live" clId="Web-{4D2A796C-9F4C-1D8A-A672-46A00CFB5C63}" dt="2025-06-26T10:46:29.101" v="22" actId="20577"/>
          <ac:spMkLst>
            <pc:docMk/>
            <pc:sldMk cId="2518431379" sldId="257"/>
            <ac:spMk id="3" creationId="{23BAAC78-95F2-8553-B530-B203AE8C0D87}"/>
          </ac:spMkLst>
        </pc:spChg>
        <pc:spChg chg="del">
          <ac:chgData name="Skill Yards" userId="510981af3225e229" providerId="Windows Live" clId="Web-{4D2A796C-9F4C-1D8A-A672-46A00CFB5C63}" dt="2025-06-26T10:46:08.287" v="19"/>
          <ac:spMkLst>
            <pc:docMk/>
            <pc:sldMk cId="2518431379" sldId="257"/>
            <ac:spMk id="13" creationId="{BE28FCCD-A3A3-9EF2-A79D-0A6C9B7345D7}"/>
          </ac:spMkLst>
        </pc:spChg>
        <pc:spChg chg="add del">
          <ac:chgData name="Skill Yards" userId="510981af3225e229" providerId="Windows Live" clId="Web-{4D2A796C-9F4C-1D8A-A672-46A00CFB5C63}" dt="2025-06-26T10:46:17.335" v="21"/>
          <ac:spMkLst>
            <pc:docMk/>
            <pc:sldMk cId="2518431379" sldId="257"/>
            <ac:spMk id="23" creationId="{E49D7415-2F11-44C2-B6AA-13A25B6814B9}"/>
          </ac:spMkLst>
        </pc:spChg>
        <pc:spChg chg="add">
          <ac:chgData name="Skill Yards" userId="510981af3225e229" providerId="Windows Live" clId="Web-{4D2A796C-9F4C-1D8A-A672-46A00CFB5C63}" dt="2025-06-26T10:46:17.335" v="21"/>
          <ac:spMkLst>
            <pc:docMk/>
            <pc:sldMk cId="2518431379" sldId="257"/>
            <ac:spMk id="35" creationId="{E49D7415-2F11-44C2-B6AA-13A25B6814B9}"/>
          </ac:spMkLst>
        </pc:spChg>
        <pc:picChg chg="del mod ord">
          <ac:chgData name="Skill Yards" userId="510981af3225e229" providerId="Windows Live" clId="Web-{4D2A796C-9F4C-1D8A-A672-46A00CFB5C63}" dt="2025-06-26T10:46:12.506" v="20"/>
          <ac:picMkLst>
            <pc:docMk/>
            <pc:sldMk cId="2518431379" sldId="257"/>
            <ac:picMk id="4" creationId="{CC80B993-9119-DB8B-739D-D74AD41ACF85}"/>
          </ac:picMkLst>
        </pc:picChg>
        <pc:picChg chg="add">
          <ac:chgData name="Skill Yards" userId="510981af3225e229" providerId="Windows Live" clId="Web-{4D2A796C-9F4C-1D8A-A672-46A00CFB5C63}" dt="2025-06-26T10:46:17.335" v="21"/>
          <ac:picMkLst>
            <pc:docMk/>
            <pc:sldMk cId="2518431379" sldId="257"/>
            <ac:picMk id="27" creationId="{41BDB235-3868-D19A-D0EA-EBE1E9CACDD3}"/>
          </ac:picMkLst>
        </pc:picChg>
        <pc:cxnChg chg="del">
          <ac:chgData name="Skill Yards" userId="510981af3225e229" providerId="Windows Live" clId="Web-{4D2A796C-9F4C-1D8A-A672-46A00CFB5C63}" dt="2025-06-26T10:46:08.287" v="19"/>
          <ac:cxnSpMkLst>
            <pc:docMk/>
            <pc:sldMk cId="2518431379" sldId="257"/>
            <ac:cxnSpMk id="14" creationId="{4BF6869E-847C-AC2E-F5BC-D850A89F0F6F}"/>
          </ac:cxnSpMkLst>
        </pc:cxnChg>
        <pc:cxnChg chg="add del">
          <ac:chgData name="Skill Yards" userId="510981af3225e229" providerId="Windows Live" clId="Web-{4D2A796C-9F4C-1D8A-A672-46A00CFB5C63}" dt="2025-06-26T10:46:17.335" v="21"/>
          <ac:cxnSpMkLst>
            <pc:docMk/>
            <pc:sldMk cId="2518431379" sldId="257"/>
            <ac:cxnSpMk id="19" creationId="{F64F9B95-9045-48D2-B9F3-2927E98F54AA}"/>
          </ac:cxnSpMkLst>
        </pc:cxnChg>
        <pc:cxnChg chg="add del">
          <ac:chgData name="Skill Yards" userId="510981af3225e229" providerId="Windows Live" clId="Web-{4D2A796C-9F4C-1D8A-A672-46A00CFB5C63}" dt="2025-06-26T10:46:17.335" v="21"/>
          <ac:cxnSpMkLst>
            <pc:docMk/>
            <pc:sldMk cId="2518431379" sldId="257"/>
            <ac:cxnSpMk id="21" creationId="{085AA86F-6A4D-4BCB-A045-D992CDC2959B}"/>
          </ac:cxnSpMkLst>
        </pc:cxnChg>
        <pc:cxnChg chg="add del">
          <ac:chgData name="Skill Yards" userId="510981af3225e229" providerId="Windows Live" clId="Web-{4D2A796C-9F4C-1D8A-A672-46A00CFB5C63}" dt="2025-06-26T10:46:17.335" v="21"/>
          <ac:cxnSpMkLst>
            <pc:docMk/>
            <pc:sldMk cId="2518431379" sldId="257"/>
            <ac:cxnSpMk id="25" creationId="{D2E57F3D-33BE-4306-87E6-245763719516}"/>
          </ac:cxnSpMkLst>
        </pc:cxnChg>
        <pc:cxnChg chg="add">
          <ac:chgData name="Skill Yards" userId="510981af3225e229" providerId="Windows Live" clId="Web-{4D2A796C-9F4C-1D8A-A672-46A00CFB5C63}" dt="2025-06-26T10:46:17.335" v="21"/>
          <ac:cxnSpMkLst>
            <pc:docMk/>
            <pc:sldMk cId="2518431379" sldId="257"/>
            <ac:cxnSpMk id="31" creationId="{F64F9B95-9045-48D2-B9F3-2927E98F54AA}"/>
          </ac:cxnSpMkLst>
        </pc:cxnChg>
        <pc:cxnChg chg="add">
          <ac:chgData name="Skill Yards" userId="510981af3225e229" providerId="Windows Live" clId="Web-{4D2A796C-9F4C-1D8A-A672-46A00CFB5C63}" dt="2025-06-26T10:46:17.335" v="21"/>
          <ac:cxnSpMkLst>
            <pc:docMk/>
            <pc:sldMk cId="2518431379" sldId="257"/>
            <ac:cxnSpMk id="37" creationId="{D2E57F3D-33BE-4306-87E6-245763719516}"/>
          </ac:cxnSpMkLst>
        </pc:cxnChg>
      </pc:sldChg>
      <pc:sldChg chg="addSp delSp modSp add mod replId setClrOvrMap">
        <pc:chgData name="Skill Yards" userId="510981af3225e229" providerId="Windows Live" clId="Web-{4D2A796C-9F4C-1D8A-A672-46A00CFB5C63}" dt="2025-06-26T10:52:56.366" v="66"/>
        <pc:sldMkLst>
          <pc:docMk/>
          <pc:sldMk cId="1820179822" sldId="258"/>
        </pc:sldMkLst>
        <pc:spChg chg="mod ord">
          <ac:chgData name="Skill Yards" userId="510981af3225e229" providerId="Windows Live" clId="Web-{4D2A796C-9F4C-1D8A-A672-46A00CFB5C63}" dt="2025-06-26T10:52:56.366" v="66"/>
          <ac:spMkLst>
            <pc:docMk/>
            <pc:sldMk cId="1820179822" sldId="258"/>
            <ac:spMk id="2" creationId="{C8D8ABEB-D5B9-01DA-7971-14C8FDB11448}"/>
          </ac:spMkLst>
        </pc:spChg>
        <pc:spChg chg="del mod ord">
          <ac:chgData name="Skill Yards" userId="510981af3225e229" providerId="Windows Live" clId="Web-{4D2A796C-9F4C-1D8A-A672-46A00CFB5C63}" dt="2025-06-26T10:48:09.636" v="60"/>
          <ac:spMkLst>
            <pc:docMk/>
            <pc:sldMk cId="1820179822" sldId="258"/>
            <ac:spMk id="3" creationId="{CCFF6BEA-5944-BDC2-7B7C-6AD33D54B303}"/>
          </ac:spMkLst>
        </pc:spChg>
        <pc:spChg chg="add del">
          <ac:chgData name="Skill Yards" userId="510981af3225e229" providerId="Windows Live" clId="Web-{4D2A796C-9F4C-1D8A-A672-46A00CFB5C63}" dt="2025-06-26T10:48:01.839" v="58"/>
          <ac:spMkLst>
            <pc:docMk/>
            <pc:sldMk cId="1820179822" sldId="258"/>
            <ac:spMk id="35" creationId="{DD3691CC-4AF1-5AF8-52BA-5ACF29F09862}"/>
          </ac:spMkLst>
        </pc:spChg>
        <pc:spChg chg="add del">
          <ac:chgData name="Skill Yards" userId="510981af3225e229" providerId="Windows Live" clId="Web-{4D2A796C-9F4C-1D8A-A672-46A00CFB5C63}" dt="2025-06-26T10:48:01.823" v="57"/>
          <ac:spMkLst>
            <pc:docMk/>
            <pc:sldMk cId="1820179822" sldId="258"/>
            <ac:spMk id="46" creationId="{E49D7415-2F11-44C2-B6AA-13A25B6814B9}"/>
          </ac:spMkLst>
        </pc:spChg>
        <pc:spChg chg="add del">
          <ac:chgData name="Skill Yards" userId="510981af3225e229" providerId="Windows Live" clId="Web-{4D2A796C-9F4C-1D8A-A672-46A00CFB5C63}" dt="2025-06-26T10:48:27.152" v="61"/>
          <ac:spMkLst>
            <pc:docMk/>
            <pc:sldMk cId="1820179822" sldId="258"/>
            <ac:spMk id="53" creationId="{E49D7415-2F11-44C2-B6AA-13A25B6814B9}"/>
          </ac:spMkLst>
        </pc:spChg>
        <pc:spChg chg="add del">
          <ac:chgData name="Skill Yards" userId="510981af3225e229" providerId="Windows Live" clId="Web-{4D2A796C-9F4C-1D8A-A672-46A00CFB5C63}" dt="2025-06-26T10:48:44.731" v="63"/>
          <ac:spMkLst>
            <pc:docMk/>
            <pc:sldMk cId="1820179822" sldId="258"/>
            <ac:spMk id="59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0:48:44.731" v="63"/>
          <ac:spMkLst>
            <pc:docMk/>
            <pc:sldMk cId="1820179822" sldId="258"/>
            <ac:spMk id="61" creationId="{A5D67320-FCFD-4931-AAF7-C6C853329C7F}"/>
          </ac:spMkLst>
        </pc:spChg>
        <pc:spChg chg="add del">
          <ac:chgData name="Skill Yards" userId="510981af3225e229" providerId="Windows Live" clId="Web-{4D2A796C-9F4C-1D8A-A672-46A00CFB5C63}" dt="2025-06-26T10:52:56.366" v="66"/>
          <ac:spMkLst>
            <pc:docMk/>
            <pc:sldMk cId="1820179822" sldId="258"/>
            <ac:spMk id="68" creationId="{0EECA69B-4C2A-7F31-8019-E90DB3BD49CB}"/>
          </ac:spMkLst>
        </pc:spChg>
        <pc:spChg chg="add del">
          <ac:chgData name="Skill Yards" userId="510981af3225e229" providerId="Windows Live" clId="Web-{4D2A796C-9F4C-1D8A-A672-46A00CFB5C63}" dt="2025-06-26T10:52:56.366" v="66"/>
          <ac:spMkLst>
            <pc:docMk/>
            <pc:sldMk cId="1820179822" sldId="258"/>
            <ac:spMk id="70" creationId="{1103FDB8-D911-F8F8-F9EC-FB7FF543594C}"/>
          </ac:spMkLst>
        </pc:spChg>
        <pc:spChg chg="add">
          <ac:chgData name="Skill Yards" userId="510981af3225e229" providerId="Windows Live" clId="Web-{4D2A796C-9F4C-1D8A-A672-46A00CFB5C63}" dt="2025-06-26T10:52:56.366" v="66"/>
          <ac:spMkLst>
            <pc:docMk/>
            <pc:sldMk cId="1820179822" sldId="258"/>
            <ac:spMk id="75" creationId="{33E93247-6229-44AB-A550-739E971E690B}"/>
          </ac:spMkLst>
        </pc:spChg>
        <pc:picChg chg="add del mod">
          <ac:chgData name="Skill Yards" userId="510981af3225e229" providerId="Windows Live" clId="Web-{4D2A796C-9F4C-1D8A-A672-46A00CFB5C63}" dt="2025-06-26T10:52:50.412" v="64"/>
          <ac:picMkLst>
            <pc:docMk/>
            <pc:sldMk cId="1820179822" sldId="258"/>
            <ac:picMk id="4" creationId="{E9C41667-E3C9-A3CD-46BE-55C41641FE16}"/>
          </ac:picMkLst>
        </pc:picChg>
        <pc:picChg chg="add mod">
          <ac:chgData name="Skill Yards" userId="510981af3225e229" providerId="Windows Live" clId="Web-{4D2A796C-9F4C-1D8A-A672-46A00CFB5C63}" dt="2025-06-26T10:52:56.366" v="66"/>
          <ac:picMkLst>
            <pc:docMk/>
            <pc:sldMk cId="1820179822" sldId="258"/>
            <ac:picMk id="5" creationId="{3CEB416E-20FC-646C-14BF-14E15BD4F75D}"/>
          </ac:picMkLst>
        </pc:picChg>
        <pc:picChg chg="del">
          <ac:chgData name="Skill Yards" userId="510981af3225e229" providerId="Windows Live" clId="Web-{4D2A796C-9F4C-1D8A-A672-46A00CFB5C63}" dt="2025-06-26T10:47:37.525" v="54"/>
          <ac:picMkLst>
            <pc:docMk/>
            <pc:sldMk cId="1820179822" sldId="258"/>
            <ac:picMk id="27" creationId="{A2D41C0F-1B79-F11A-4B95-98A9B087B3D2}"/>
          </ac:picMkLst>
        </pc:picChg>
        <pc:cxnChg chg="add del">
          <ac:chgData name="Skill Yards" userId="510981af3225e229" providerId="Windows Live" clId="Web-{4D2A796C-9F4C-1D8A-A672-46A00CFB5C63}" dt="2025-06-26T10:48:01.839" v="58"/>
          <ac:cxnSpMkLst>
            <pc:docMk/>
            <pc:sldMk cId="1820179822" sldId="258"/>
            <ac:cxnSpMk id="31" creationId="{716CAC8C-BAAD-3B46-EDE4-97A250206794}"/>
          </ac:cxnSpMkLst>
        </pc:cxnChg>
        <pc:cxnChg chg="add del">
          <ac:chgData name="Skill Yards" userId="510981af3225e229" providerId="Windows Live" clId="Web-{4D2A796C-9F4C-1D8A-A672-46A00CFB5C63}" dt="2025-06-26T10:48:01.839" v="58"/>
          <ac:cxnSpMkLst>
            <pc:docMk/>
            <pc:sldMk cId="1820179822" sldId="258"/>
            <ac:cxnSpMk id="33" creationId="{9B11EF1C-0257-5B41-EA62-29259036CD7D}"/>
          </ac:cxnSpMkLst>
        </pc:cxnChg>
        <pc:cxnChg chg="add del">
          <ac:chgData name="Skill Yards" userId="510981af3225e229" providerId="Windows Live" clId="Web-{4D2A796C-9F4C-1D8A-A672-46A00CFB5C63}" dt="2025-06-26T10:48:01.839" v="58"/>
          <ac:cxnSpMkLst>
            <pc:docMk/>
            <pc:sldMk cId="1820179822" sldId="258"/>
            <ac:cxnSpMk id="37" creationId="{846B3619-DB7D-E066-E01C-4BAD39AFEDAD}"/>
          </ac:cxnSpMkLst>
        </pc:cxnChg>
        <pc:cxnChg chg="add del">
          <ac:chgData name="Skill Yards" userId="510981af3225e229" providerId="Windows Live" clId="Web-{4D2A796C-9F4C-1D8A-A672-46A00CFB5C63}" dt="2025-06-26T10:48:01.823" v="57"/>
          <ac:cxnSpMkLst>
            <pc:docMk/>
            <pc:sldMk cId="1820179822" sldId="258"/>
            <ac:cxnSpMk id="44" creationId="{085AA86F-6A4D-4BCB-A045-D992CDC2959B}"/>
          </ac:cxnSpMkLst>
        </pc:cxnChg>
        <pc:cxnChg chg="add del">
          <ac:chgData name="Skill Yards" userId="510981af3225e229" providerId="Windows Live" clId="Web-{4D2A796C-9F4C-1D8A-A672-46A00CFB5C63}" dt="2025-06-26T10:48:01.823" v="57"/>
          <ac:cxnSpMkLst>
            <pc:docMk/>
            <pc:sldMk cId="1820179822" sldId="258"/>
            <ac:cxnSpMk id="48" creationId="{D2E57F3D-33BE-4306-87E6-245763719516}"/>
          </ac:cxnSpMkLst>
        </pc:cxnChg>
        <pc:cxnChg chg="del">
          <ac:chgData name="Skill Yards" userId="510981af3225e229" providerId="Windows Live" clId="Web-{4D2A796C-9F4C-1D8A-A672-46A00CFB5C63}" dt="2025-06-26T10:48:27.152" v="61"/>
          <ac:cxnSpMkLst>
            <pc:docMk/>
            <pc:sldMk cId="1820179822" sldId="258"/>
            <ac:cxnSpMk id="50" creationId="{E8F7F80F-9EDD-0EEA-B6D7-E116EBA4FAD2}"/>
          </ac:cxnSpMkLst>
        </pc:cxnChg>
        <pc:cxnChg chg="del">
          <ac:chgData name="Skill Yards" userId="510981af3225e229" providerId="Windows Live" clId="Web-{4D2A796C-9F4C-1D8A-A672-46A00CFB5C63}" dt="2025-06-26T10:48:27.152" v="61"/>
          <ac:cxnSpMkLst>
            <pc:docMk/>
            <pc:sldMk cId="1820179822" sldId="258"/>
            <ac:cxnSpMk id="51" creationId="{F64F9B95-9045-48D2-B9F3-2927E98F54AA}"/>
          </ac:cxnSpMkLst>
        </pc:cxnChg>
        <pc:cxnChg chg="add del">
          <ac:chgData name="Skill Yards" userId="510981af3225e229" providerId="Windows Live" clId="Web-{4D2A796C-9F4C-1D8A-A672-46A00CFB5C63}" dt="2025-06-26T10:48:27.152" v="61"/>
          <ac:cxnSpMkLst>
            <pc:docMk/>
            <pc:sldMk cId="1820179822" sldId="258"/>
            <ac:cxnSpMk id="52" creationId="{085AA86F-6A4D-4BCB-A045-D992CDC2959B}"/>
          </ac:cxnSpMkLst>
        </pc:cxnChg>
        <pc:cxnChg chg="add del">
          <ac:chgData name="Skill Yards" userId="510981af3225e229" providerId="Windows Live" clId="Web-{4D2A796C-9F4C-1D8A-A672-46A00CFB5C63}" dt="2025-06-26T10:48:27.152" v="61"/>
          <ac:cxnSpMkLst>
            <pc:docMk/>
            <pc:sldMk cId="1820179822" sldId="258"/>
            <ac:cxnSpMk id="54" creationId="{A7C10D4C-8DED-200E-3237-3345F3F2A188}"/>
          </ac:cxnSpMkLst>
        </pc:cxnChg>
        <pc:cxnChg chg="add del">
          <ac:chgData name="Skill Yards" userId="510981af3225e229" providerId="Windows Live" clId="Web-{4D2A796C-9F4C-1D8A-A672-46A00CFB5C63}" dt="2025-06-26T10:48:44.731" v="63"/>
          <ac:cxnSpMkLst>
            <pc:docMk/>
            <pc:sldMk cId="1820179822" sldId="258"/>
            <ac:cxnSpMk id="63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0:52:56.366" v="66"/>
          <ac:cxnSpMkLst>
            <pc:docMk/>
            <pc:sldMk cId="1820179822" sldId="258"/>
            <ac:cxnSpMk id="77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0:52:56.366" v="66"/>
          <ac:cxnSpMkLst>
            <pc:docMk/>
            <pc:sldMk cId="1820179822" sldId="258"/>
            <ac:cxnSpMk id="79" creationId="{4BF2B36B-4D1C-9E0A-B17B-23D805AECA9B}"/>
          </ac:cxnSpMkLst>
        </pc:cxnChg>
      </pc:sldChg>
      <pc:sldChg chg="addSp delSp modSp add mod replId setClrOvrMap">
        <pc:chgData name="Skill Yards" userId="510981af3225e229" providerId="Windows Live" clId="Web-{4D2A796C-9F4C-1D8A-A672-46A00CFB5C63}" dt="2025-06-26T10:58:25.394" v="88" actId="1076"/>
        <pc:sldMkLst>
          <pc:docMk/>
          <pc:sldMk cId="1552292168" sldId="259"/>
        </pc:sldMkLst>
        <pc:spChg chg="mod">
          <ac:chgData name="Skill Yards" userId="510981af3225e229" providerId="Windows Live" clId="Web-{4D2A796C-9F4C-1D8A-A672-46A00CFB5C63}" dt="2025-06-26T10:58:13.862" v="85"/>
          <ac:spMkLst>
            <pc:docMk/>
            <pc:sldMk cId="1552292168" sldId="259"/>
            <ac:spMk id="2" creationId="{E6ACED45-DD69-4149-9ED6-5471E29CE06F}"/>
          </ac:spMkLst>
        </pc:spChg>
        <pc:spChg chg="add del">
          <ac:chgData name="Skill Yards" userId="510981af3225e229" providerId="Windows Live" clId="Web-{4D2A796C-9F4C-1D8A-A672-46A00CFB5C63}" dt="2025-06-26T10:57:23.860" v="81"/>
          <ac:spMkLst>
            <pc:docMk/>
            <pc:sldMk cId="1552292168" sldId="259"/>
            <ac:spMk id="75" creationId="{6B65F470-0AF7-7B0A-536F-A5BD49D536C8}"/>
          </ac:spMkLst>
        </pc:spChg>
        <pc:spChg chg="add del">
          <ac:chgData name="Skill Yards" userId="510981af3225e229" providerId="Windows Live" clId="Web-{4D2A796C-9F4C-1D8A-A672-46A00CFB5C63}" dt="2025-06-26T10:57:23.860" v="80"/>
          <ac:spMkLst>
            <pc:docMk/>
            <pc:sldMk cId="1552292168" sldId="259"/>
            <ac:spMk id="84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0:57:23.860" v="80"/>
          <ac:spMkLst>
            <pc:docMk/>
            <pc:sldMk cId="1552292168" sldId="259"/>
            <ac:spMk id="86" creationId="{BC30665E-D592-446F-98EB-15F172A22697}"/>
          </ac:spMkLst>
        </pc:spChg>
        <pc:spChg chg="add del">
          <ac:chgData name="Skill Yards" userId="510981af3225e229" providerId="Windows Live" clId="Web-{4D2A796C-9F4C-1D8A-A672-46A00CFB5C63}" dt="2025-06-26T10:58:13.862" v="85"/>
          <ac:spMkLst>
            <pc:docMk/>
            <pc:sldMk cId="1552292168" sldId="259"/>
            <ac:spMk id="90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0:58:13.862" v="84"/>
          <ac:spMkLst>
            <pc:docMk/>
            <pc:sldMk cId="1552292168" sldId="259"/>
            <ac:spMk id="96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0:58:13.862" v="85"/>
          <ac:spMkLst>
            <pc:docMk/>
            <pc:sldMk cId="1552292168" sldId="259"/>
            <ac:spMk id="100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0:58:25.394" v="88" actId="1076"/>
          <ac:picMkLst>
            <pc:docMk/>
            <pc:sldMk cId="1552292168" sldId="259"/>
            <ac:picMk id="3" creationId="{36C958D9-CBD6-9BB6-ECC4-18B144CB9EE8}"/>
          </ac:picMkLst>
        </pc:picChg>
        <pc:picChg chg="del">
          <ac:chgData name="Skill Yards" userId="510981af3225e229" providerId="Windows Live" clId="Web-{4D2A796C-9F4C-1D8A-A672-46A00CFB5C63}" dt="2025-06-26T10:57:03.328" v="76"/>
          <ac:picMkLst>
            <pc:docMk/>
            <pc:sldMk cId="1552292168" sldId="259"/>
            <ac:picMk id="5" creationId="{A45A5E15-9F27-8931-2E26-01B4D47E3B11}"/>
          </ac:picMkLst>
        </pc:picChg>
        <pc:cxnChg chg="add del">
          <ac:chgData name="Skill Yards" userId="510981af3225e229" providerId="Windows Live" clId="Web-{4D2A796C-9F4C-1D8A-A672-46A00CFB5C63}" dt="2025-06-26T10:57:23.860" v="81"/>
          <ac:cxnSpMkLst>
            <pc:docMk/>
            <pc:sldMk cId="1552292168" sldId="259"/>
            <ac:cxnSpMk id="77" creationId="{2BE28C7C-3659-8CDE-7A50-187555EAC201}"/>
          </ac:cxnSpMkLst>
        </pc:cxnChg>
        <pc:cxnChg chg="add del">
          <ac:chgData name="Skill Yards" userId="510981af3225e229" providerId="Windows Live" clId="Web-{4D2A796C-9F4C-1D8A-A672-46A00CFB5C63}" dt="2025-06-26T10:57:23.860" v="81"/>
          <ac:cxnSpMkLst>
            <pc:docMk/>
            <pc:sldMk cId="1552292168" sldId="259"/>
            <ac:cxnSpMk id="79" creationId="{4AC94B7C-2C3B-5B8C-8D0E-26E59CBAB977}"/>
          </ac:cxnSpMkLst>
        </pc:cxnChg>
        <pc:cxnChg chg="add del">
          <ac:chgData name="Skill Yards" userId="510981af3225e229" providerId="Windows Live" clId="Web-{4D2A796C-9F4C-1D8A-A672-46A00CFB5C63}" dt="2025-06-26T10:57:23.860" v="80"/>
          <ac:cxnSpMkLst>
            <pc:docMk/>
            <pc:sldMk cId="1552292168" sldId="259"/>
            <ac:cxnSpMk id="88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0:58:13.862" v="85"/>
          <ac:cxnSpMkLst>
            <pc:docMk/>
            <pc:sldMk cId="1552292168" sldId="259"/>
            <ac:cxnSpMk id="91" creationId="{F7491F31-6557-2984-60B7-24907747D89D}"/>
          </ac:cxnSpMkLst>
        </pc:cxnChg>
        <pc:cxnChg chg="add del">
          <ac:chgData name="Skill Yards" userId="510981af3225e229" providerId="Windows Live" clId="Web-{4D2A796C-9F4C-1D8A-A672-46A00CFB5C63}" dt="2025-06-26T10:58:13.862" v="84"/>
          <ac:cxnSpMkLst>
            <pc:docMk/>
            <pc:sldMk cId="1552292168" sldId="259"/>
            <ac:cxnSpMk id="98" creationId="{F7491F31-6557-2984-60B7-24907747D89D}"/>
          </ac:cxnSpMkLst>
        </pc:cxnChg>
        <pc:cxnChg chg="add">
          <ac:chgData name="Skill Yards" userId="510981af3225e229" providerId="Windows Live" clId="Web-{4D2A796C-9F4C-1D8A-A672-46A00CFB5C63}" dt="2025-06-26T10:58:13.862" v="85"/>
          <ac:cxnSpMkLst>
            <pc:docMk/>
            <pc:sldMk cId="1552292168" sldId="259"/>
            <ac:cxnSpMk id="101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1:00:55.071" v="109" actId="14100"/>
        <pc:sldMkLst>
          <pc:docMk/>
          <pc:sldMk cId="1585733424" sldId="260"/>
        </pc:sldMkLst>
        <pc:spChg chg="mod">
          <ac:chgData name="Skill Yards" userId="510981af3225e229" providerId="Windows Live" clId="Web-{4D2A796C-9F4C-1D8A-A672-46A00CFB5C63}" dt="2025-06-26T11:00:47.196" v="108"/>
          <ac:spMkLst>
            <pc:docMk/>
            <pc:sldMk cId="1585733424" sldId="260"/>
            <ac:spMk id="2" creationId="{AAD3F0FD-4B93-EC3E-45B0-87F62A613A48}"/>
          </ac:spMkLst>
        </pc:spChg>
        <pc:spChg chg="del">
          <ac:chgData name="Skill Yards" userId="510981af3225e229" providerId="Windows Live" clId="Web-{4D2A796C-9F4C-1D8A-A672-46A00CFB5C63}" dt="2025-06-26T10:59:55.663" v="99"/>
          <ac:spMkLst>
            <pc:docMk/>
            <pc:sldMk cId="1585733424" sldId="260"/>
            <ac:spMk id="100" creationId="{6BF60241-2B74-5D0E-8080-C45200556344}"/>
          </ac:spMkLst>
        </pc:spChg>
        <pc:spChg chg="add del">
          <ac:chgData name="Skill Yards" userId="510981af3225e229" providerId="Windows Live" clId="Web-{4D2A796C-9F4C-1D8A-A672-46A00CFB5C63}" dt="2025-06-26T11:00:33.914" v="107"/>
          <ac:spMkLst>
            <pc:docMk/>
            <pc:sldMk cId="1585733424" sldId="260"/>
            <ac:spMk id="106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00:33.914" v="106"/>
          <ac:spMkLst>
            <pc:docMk/>
            <pc:sldMk cId="1585733424" sldId="260"/>
            <ac:spMk id="113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00:47.196" v="108"/>
          <ac:spMkLst>
            <pc:docMk/>
            <pc:sldMk cId="1585733424" sldId="260"/>
            <ac:spMk id="119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1:00:47.196" v="108"/>
          <ac:spMkLst>
            <pc:docMk/>
            <pc:sldMk cId="1585733424" sldId="260"/>
            <ac:spMk id="125" creationId="{33E93247-6229-44AB-A550-739E971E690B}"/>
          </ac:spMkLst>
        </pc:spChg>
        <pc:picChg chg="del">
          <ac:chgData name="Skill Yards" userId="510981af3225e229" providerId="Windows Live" clId="Web-{4D2A796C-9F4C-1D8A-A672-46A00CFB5C63}" dt="2025-06-26T10:59:50.366" v="97"/>
          <ac:picMkLst>
            <pc:docMk/>
            <pc:sldMk cId="1585733424" sldId="260"/>
            <ac:picMk id="3" creationId="{D2B45C93-E7C6-BD8C-E220-22A5DB868173}"/>
          </ac:picMkLst>
        </pc:picChg>
        <pc:picChg chg="add mod">
          <ac:chgData name="Skill Yards" userId="510981af3225e229" providerId="Windows Live" clId="Web-{4D2A796C-9F4C-1D8A-A672-46A00CFB5C63}" dt="2025-06-26T11:00:55.071" v="109" actId="14100"/>
          <ac:picMkLst>
            <pc:docMk/>
            <pc:sldMk cId="1585733424" sldId="260"/>
            <ac:picMk id="4" creationId="{1417D2FC-B6D5-3DA5-680E-DD16CAA2E591}"/>
          </ac:picMkLst>
        </pc:picChg>
        <pc:cxnChg chg="del">
          <ac:chgData name="Skill Yards" userId="510981af3225e229" providerId="Windows Live" clId="Web-{4D2A796C-9F4C-1D8A-A672-46A00CFB5C63}" dt="2025-06-26T10:59:55.663" v="99"/>
          <ac:cxnSpMkLst>
            <pc:docMk/>
            <pc:sldMk cId="1585733424" sldId="260"/>
            <ac:cxnSpMk id="101" creationId="{D9C1EB8D-E233-C6CA-3824-FFFB763FB01B}"/>
          </ac:cxnSpMkLst>
        </pc:cxnChg>
        <pc:cxnChg chg="add del">
          <ac:chgData name="Skill Yards" userId="510981af3225e229" providerId="Windows Live" clId="Web-{4D2A796C-9F4C-1D8A-A672-46A00CFB5C63}" dt="2025-06-26T11:00:33.914" v="107"/>
          <ac:cxnSpMkLst>
            <pc:docMk/>
            <pc:sldMk cId="1585733424" sldId="260"/>
            <ac:cxnSpMk id="108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1:00:33.914" v="106"/>
          <ac:cxnSpMkLst>
            <pc:docMk/>
            <pc:sldMk cId="1585733424" sldId="260"/>
            <ac:cxnSpMk id="115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1:00:33.914" v="106"/>
          <ac:cxnSpMkLst>
            <pc:docMk/>
            <pc:sldMk cId="1585733424" sldId="260"/>
            <ac:cxnSpMk id="117" creationId="{D7CC41EB-2D81-4303-9171-6401B388BA35}"/>
          </ac:cxnSpMkLst>
        </pc:cxnChg>
        <pc:cxnChg chg="add del">
          <ac:chgData name="Skill Yards" userId="510981af3225e229" providerId="Windows Live" clId="Web-{4D2A796C-9F4C-1D8A-A672-46A00CFB5C63}" dt="2025-06-26T11:00:47.196" v="108"/>
          <ac:cxnSpMkLst>
            <pc:docMk/>
            <pc:sldMk cId="1585733424" sldId="260"/>
            <ac:cxnSpMk id="120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1:00:47.196" v="108"/>
          <ac:cxnSpMkLst>
            <pc:docMk/>
            <pc:sldMk cId="1585733424" sldId="260"/>
            <ac:cxnSpMk id="127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1:00:47.196" v="108"/>
          <ac:cxnSpMkLst>
            <pc:docMk/>
            <pc:sldMk cId="1585733424" sldId="260"/>
            <ac:cxnSpMk id="129" creationId="{D7CC41EB-2D81-4303-9171-6401B388BA35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1:03:57.750" v="131" actId="1076"/>
        <pc:sldMkLst>
          <pc:docMk/>
          <pc:sldMk cId="1499604518" sldId="261"/>
        </pc:sldMkLst>
        <pc:spChg chg="mod">
          <ac:chgData name="Skill Yards" userId="510981af3225e229" providerId="Windows Live" clId="Web-{4D2A796C-9F4C-1D8A-A672-46A00CFB5C63}" dt="2025-06-26T11:03:48.641" v="129"/>
          <ac:spMkLst>
            <pc:docMk/>
            <pc:sldMk cId="1499604518" sldId="261"/>
            <ac:spMk id="2" creationId="{5B2980C8-341D-36A5-5749-E041A2579826}"/>
          </ac:spMkLst>
        </pc:spChg>
        <pc:spChg chg="del">
          <ac:chgData name="Skill Yards" userId="510981af3225e229" providerId="Windows Live" clId="Web-{4D2A796C-9F4C-1D8A-A672-46A00CFB5C63}" dt="2025-06-26T11:02:37.341" v="113"/>
          <ac:spMkLst>
            <pc:docMk/>
            <pc:sldMk cId="1499604518" sldId="261"/>
            <ac:spMk id="125" creationId="{1EDC0CF1-29EA-33BF-F14A-47E7CE3E5A92}"/>
          </ac:spMkLst>
        </pc:spChg>
        <pc:spChg chg="add del">
          <ac:chgData name="Skill Yards" userId="510981af3225e229" providerId="Windows Live" clId="Web-{4D2A796C-9F4C-1D8A-A672-46A00CFB5C63}" dt="2025-06-26T11:03:48.641" v="129"/>
          <ac:spMkLst>
            <pc:docMk/>
            <pc:sldMk cId="1499604518" sldId="261"/>
            <ac:spMk id="134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1:03:48.641" v="129"/>
          <ac:spMkLst>
            <pc:docMk/>
            <pc:sldMk cId="1499604518" sldId="261"/>
            <ac:spMk id="143" creationId="{33E93247-6229-44AB-A550-739E971E690B}"/>
          </ac:spMkLst>
        </pc:spChg>
        <pc:picChg chg="add del mod">
          <ac:chgData name="Skill Yards" userId="510981af3225e229" providerId="Windows Live" clId="Web-{4D2A796C-9F4C-1D8A-A672-46A00CFB5C63}" dt="2025-06-26T11:03:40.343" v="127"/>
          <ac:picMkLst>
            <pc:docMk/>
            <pc:sldMk cId="1499604518" sldId="261"/>
            <ac:picMk id="3" creationId="{6AC21069-B79B-1422-C551-059B7653D1DC}"/>
          </ac:picMkLst>
        </pc:picChg>
        <pc:picChg chg="del">
          <ac:chgData name="Skill Yards" userId="510981af3225e229" providerId="Windows Live" clId="Web-{4D2A796C-9F4C-1D8A-A672-46A00CFB5C63}" dt="2025-06-26T11:02:18.075" v="111"/>
          <ac:picMkLst>
            <pc:docMk/>
            <pc:sldMk cId="1499604518" sldId="261"/>
            <ac:picMk id="4" creationId="{0F35FE4A-0317-1610-94E9-82E3B2A2B3A5}"/>
          </ac:picMkLst>
        </pc:picChg>
        <pc:picChg chg="add mod">
          <ac:chgData name="Skill Yards" userId="510981af3225e229" providerId="Windows Live" clId="Web-{4D2A796C-9F4C-1D8A-A672-46A00CFB5C63}" dt="2025-06-26T11:03:57.750" v="131" actId="1076"/>
          <ac:picMkLst>
            <pc:docMk/>
            <pc:sldMk cId="1499604518" sldId="261"/>
            <ac:picMk id="5" creationId="{E0940CD3-D9C2-74C4-18B7-CEDFDE2CE683}"/>
          </ac:picMkLst>
        </pc:picChg>
        <pc:cxnChg chg="del">
          <ac:chgData name="Skill Yards" userId="510981af3225e229" providerId="Windows Live" clId="Web-{4D2A796C-9F4C-1D8A-A672-46A00CFB5C63}" dt="2025-06-26T11:02:37.341" v="113"/>
          <ac:cxnSpMkLst>
            <pc:docMk/>
            <pc:sldMk cId="1499604518" sldId="261"/>
            <ac:cxnSpMk id="127" creationId="{922021D6-9B88-4998-01E7-C88EAF47B9D2}"/>
          </ac:cxnSpMkLst>
        </pc:cxnChg>
        <pc:cxnChg chg="del">
          <ac:chgData name="Skill Yards" userId="510981af3225e229" providerId="Windows Live" clId="Web-{4D2A796C-9F4C-1D8A-A672-46A00CFB5C63}" dt="2025-06-26T11:02:37.341" v="113"/>
          <ac:cxnSpMkLst>
            <pc:docMk/>
            <pc:sldMk cId="1499604518" sldId="261"/>
            <ac:cxnSpMk id="129" creationId="{B8F52351-2E8E-0675-7349-4D2DEF15B077}"/>
          </ac:cxnSpMkLst>
        </pc:cxnChg>
        <pc:cxnChg chg="add del">
          <ac:chgData name="Skill Yards" userId="510981af3225e229" providerId="Windows Live" clId="Web-{4D2A796C-9F4C-1D8A-A672-46A00CFB5C63}" dt="2025-06-26T11:03:48.641" v="129"/>
          <ac:cxnSpMkLst>
            <pc:docMk/>
            <pc:sldMk cId="1499604518" sldId="261"/>
            <ac:cxnSpMk id="136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1:03:48.641" v="129"/>
          <ac:cxnSpMkLst>
            <pc:docMk/>
            <pc:sldMk cId="1499604518" sldId="261"/>
            <ac:cxnSpMk id="138" creationId="{D7CC41EB-2D81-4303-9171-6401B388BA35}"/>
          </ac:cxnSpMkLst>
        </pc:cxnChg>
        <pc:cxnChg chg="add">
          <ac:chgData name="Skill Yards" userId="510981af3225e229" providerId="Windows Live" clId="Web-{4D2A796C-9F4C-1D8A-A672-46A00CFB5C63}" dt="2025-06-26T11:03:48.641" v="129"/>
          <ac:cxnSpMkLst>
            <pc:docMk/>
            <pc:sldMk cId="1499604518" sldId="261"/>
            <ac:cxnSpMk id="145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1:03:48.641" v="129"/>
          <ac:cxnSpMkLst>
            <pc:docMk/>
            <pc:sldMk cId="1499604518" sldId="261"/>
            <ac:cxnSpMk id="147" creationId="{D7CC41EB-2D81-4303-9171-6401B388BA35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1:08:30.589" v="157" actId="14100"/>
        <pc:sldMkLst>
          <pc:docMk/>
          <pc:sldMk cId="426112454" sldId="262"/>
        </pc:sldMkLst>
        <pc:spChg chg="mod">
          <ac:chgData name="Skill Yards" userId="510981af3225e229" providerId="Windows Live" clId="Web-{4D2A796C-9F4C-1D8A-A672-46A00CFB5C63}" dt="2025-06-26T11:04:56.846" v="137"/>
          <ac:spMkLst>
            <pc:docMk/>
            <pc:sldMk cId="426112454" sldId="262"/>
            <ac:spMk id="2" creationId="{55E58BD8-57F2-994E-81B4-5E7510176C16}"/>
          </ac:spMkLst>
        </pc:spChg>
        <pc:spChg chg="del">
          <ac:chgData name="Skill Yards" userId="510981af3225e229" providerId="Windows Live" clId="Web-{4D2A796C-9F4C-1D8A-A672-46A00CFB5C63}" dt="2025-06-26T11:04:56.846" v="137"/>
          <ac:spMkLst>
            <pc:docMk/>
            <pc:sldMk cId="426112454" sldId="262"/>
            <ac:spMk id="143" creationId="{4C7A2F56-EB5C-2D66-7717-A3D7D98EB371}"/>
          </ac:spMkLst>
        </pc:spChg>
        <pc:spChg chg="add">
          <ac:chgData name="Skill Yards" userId="510981af3225e229" providerId="Windows Live" clId="Web-{4D2A796C-9F4C-1D8A-A672-46A00CFB5C63}" dt="2025-06-26T11:04:56.846" v="137"/>
          <ac:spMkLst>
            <pc:docMk/>
            <pc:sldMk cId="426112454" sldId="262"/>
            <ac:spMk id="152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1:08:30.589" v="157" actId="14100"/>
          <ac:picMkLst>
            <pc:docMk/>
            <pc:sldMk cId="426112454" sldId="262"/>
            <ac:picMk id="3" creationId="{85B151A2-81CA-AF63-BAF1-7F96B3CF8229}"/>
          </ac:picMkLst>
        </pc:picChg>
        <pc:picChg chg="del">
          <ac:chgData name="Skill Yards" userId="510981af3225e229" providerId="Windows Live" clId="Web-{4D2A796C-9F4C-1D8A-A672-46A00CFB5C63}" dt="2025-06-26T11:04:52.924" v="135"/>
          <ac:picMkLst>
            <pc:docMk/>
            <pc:sldMk cId="426112454" sldId="262"/>
            <ac:picMk id="5" creationId="{75F9E436-4DC3-D45F-931F-EF4CF379A027}"/>
          </ac:picMkLst>
        </pc:picChg>
        <pc:cxnChg chg="del">
          <ac:chgData name="Skill Yards" userId="510981af3225e229" providerId="Windows Live" clId="Web-{4D2A796C-9F4C-1D8A-A672-46A00CFB5C63}" dt="2025-06-26T11:04:56.846" v="137"/>
          <ac:cxnSpMkLst>
            <pc:docMk/>
            <pc:sldMk cId="426112454" sldId="262"/>
            <ac:cxnSpMk id="145" creationId="{A256A642-70CA-B2AF-95C4-455F37E1B263}"/>
          </ac:cxnSpMkLst>
        </pc:cxnChg>
        <pc:cxnChg chg="del">
          <ac:chgData name="Skill Yards" userId="510981af3225e229" providerId="Windows Live" clId="Web-{4D2A796C-9F4C-1D8A-A672-46A00CFB5C63}" dt="2025-06-26T11:04:56.846" v="137"/>
          <ac:cxnSpMkLst>
            <pc:docMk/>
            <pc:sldMk cId="426112454" sldId="262"/>
            <ac:cxnSpMk id="147" creationId="{AD1BF8E8-7A8A-9ACB-889E-A1B304CE563F}"/>
          </ac:cxnSpMkLst>
        </pc:cxnChg>
        <pc:cxnChg chg="add">
          <ac:chgData name="Skill Yards" userId="510981af3225e229" providerId="Windows Live" clId="Web-{4D2A796C-9F4C-1D8A-A672-46A00CFB5C63}" dt="2025-06-26T11:04:56.846" v="137"/>
          <ac:cxnSpMkLst>
            <pc:docMk/>
            <pc:sldMk cId="426112454" sldId="262"/>
            <ac:cxnSpMk id="154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1:06:46.725" v="156" actId="14100"/>
        <pc:sldMkLst>
          <pc:docMk/>
          <pc:sldMk cId="735594153" sldId="263"/>
        </pc:sldMkLst>
        <pc:spChg chg="mod">
          <ac:chgData name="Skill Yards" userId="510981af3225e229" providerId="Windows Live" clId="Web-{4D2A796C-9F4C-1D8A-A672-46A00CFB5C63}" dt="2025-06-26T11:06:30.115" v="152" actId="20577"/>
          <ac:spMkLst>
            <pc:docMk/>
            <pc:sldMk cId="735594153" sldId="263"/>
            <ac:spMk id="2" creationId="{D49A6D5E-544D-1C9A-3C2D-4E801595C8AE}"/>
          </ac:spMkLst>
        </pc:spChg>
        <pc:spChg chg="del">
          <ac:chgData name="Skill Yards" userId="510981af3225e229" providerId="Windows Live" clId="Web-{4D2A796C-9F4C-1D8A-A672-46A00CFB5C63}" dt="2025-06-26T11:06:20.256" v="151"/>
          <ac:spMkLst>
            <pc:docMk/>
            <pc:sldMk cId="735594153" sldId="263"/>
            <ac:spMk id="152" creationId="{2ADF5CAC-DF31-27A9-3BE1-6814E20EC15D}"/>
          </ac:spMkLst>
        </pc:spChg>
        <pc:spChg chg="add">
          <ac:chgData name="Skill Yards" userId="510981af3225e229" providerId="Windows Live" clId="Web-{4D2A796C-9F4C-1D8A-A672-46A00CFB5C63}" dt="2025-06-26T11:06:20.256" v="151"/>
          <ac:spMkLst>
            <pc:docMk/>
            <pc:sldMk cId="735594153" sldId="263"/>
            <ac:spMk id="159" creationId="{33E93247-6229-44AB-A550-739E971E690B}"/>
          </ac:spMkLst>
        </pc:spChg>
        <pc:picChg chg="del">
          <ac:chgData name="Skill Yards" userId="510981af3225e229" providerId="Windows Live" clId="Web-{4D2A796C-9F4C-1D8A-A672-46A00CFB5C63}" dt="2025-06-26T11:06:10.693" v="149"/>
          <ac:picMkLst>
            <pc:docMk/>
            <pc:sldMk cId="735594153" sldId="263"/>
            <ac:picMk id="3" creationId="{94984535-ABAC-067A-41DF-BD288B0214B8}"/>
          </ac:picMkLst>
        </pc:picChg>
        <pc:picChg chg="add mod">
          <ac:chgData name="Skill Yards" userId="510981af3225e229" providerId="Windows Live" clId="Web-{4D2A796C-9F4C-1D8A-A672-46A00CFB5C63}" dt="2025-06-26T11:06:46.725" v="156" actId="14100"/>
          <ac:picMkLst>
            <pc:docMk/>
            <pc:sldMk cId="735594153" sldId="263"/>
            <ac:picMk id="4" creationId="{1A35DD76-612A-C8BA-1768-97925ECBDE1C}"/>
          </ac:picMkLst>
        </pc:picChg>
        <pc:cxnChg chg="del">
          <ac:chgData name="Skill Yards" userId="510981af3225e229" providerId="Windows Live" clId="Web-{4D2A796C-9F4C-1D8A-A672-46A00CFB5C63}" dt="2025-06-26T11:06:20.256" v="151"/>
          <ac:cxnSpMkLst>
            <pc:docMk/>
            <pc:sldMk cId="735594153" sldId="263"/>
            <ac:cxnSpMk id="154" creationId="{C7669CBC-342B-3D7C-F141-E2B8BEBDD091}"/>
          </ac:cxnSpMkLst>
        </pc:cxnChg>
        <pc:cxnChg chg="add">
          <ac:chgData name="Skill Yards" userId="510981af3225e229" providerId="Windows Live" clId="Web-{4D2A796C-9F4C-1D8A-A672-46A00CFB5C63}" dt="2025-06-26T11:06:20.256" v="151"/>
          <ac:cxnSpMkLst>
            <pc:docMk/>
            <pc:sldMk cId="735594153" sldId="263"/>
            <ac:cxnSpMk id="161" creationId="{EE2E603F-4A95-4FE8-BB06-211DFD75DBEF}"/>
          </ac:cxnSpMkLst>
        </pc:cxnChg>
      </pc:sldChg>
      <pc:sldChg chg="addSp delSp modSp add mod replId setClrOvrMap">
        <pc:chgData name="Skill Yards" userId="510981af3225e229" providerId="Windows Live" clId="Web-{4D2A796C-9F4C-1D8A-A672-46A00CFB5C63}" dt="2025-06-26T11:12:09.675" v="172" actId="20577"/>
        <pc:sldMkLst>
          <pc:docMk/>
          <pc:sldMk cId="2614863440" sldId="264"/>
        </pc:sldMkLst>
        <pc:spChg chg="mod ord">
          <ac:chgData name="Skill Yards" userId="510981af3225e229" providerId="Windows Live" clId="Web-{4D2A796C-9F4C-1D8A-A672-46A00CFB5C63}" dt="2025-06-26T11:12:09.675" v="172" actId="20577"/>
          <ac:spMkLst>
            <pc:docMk/>
            <pc:sldMk cId="2614863440" sldId="264"/>
            <ac:spMk id="2" creationId="{D0E51EE3-876F-C970-4097-A3E143F757AB}"/>
          </ac:spMkLst>
        </pc:spChg>
        <pc:spChg chg="del">
          <ac:chgData name="Skill Yards" userId="510981af3225e229" providerId="Windows Live" clId="Web-{4D2A796C-9F4C-1D8A-A672-46A00CFB5C63}" dt="2025-06-26T11:11:22.486" v="161"/>
          <ac:spMkLst>
            <pc:docMk/>
            <pc:sldMk cId="2614863440" sldId="264"/>
            <ac:spMk id="159" creationId="{E01AB678-8BF8-250B-102B-AEE47C9EF23F}"/>
          </ac:spMkLst>
        </pc:spChg>
        <pc:spChg chg="add del">
          <ac:chgData name="Skill Yards" userId="510981af3225e229" providerId="Windows Live" clId="Web-{4D2A796C-9F4C-1D8A-A672-46A00CFB5C63}" dt="2025-06-26T11:12:01.472" v="171"/>
          <ac:spMkLst>
            <pc:docMk/>
            <pc:sldMk cId="2614863440" sldId="264"/>
            <ac:spMk id="166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12:01.472" v="171"/>
          <ac:spMkLst>
            <pc:docMk/>
            <pc:sldMk cId="2614863440" sldId="264"/>
            <ac:spMk id="168" creationId="{6BB6B482-ACCA-4938-8AEA-49D525C17221}"/>
          </ac:spMkLst>
        </pc:spChg>
        <pc:spChg chg="add">
          <ac:chgData name="Skill Yards" userId="510981af3225e229" providerId="Windows Live" clId="Web-{4D2A796C-9F4C-1D8A-A672-46A00CFB5C63}" dt="2025-06-26T11:12:01.472" v="171"/>
          <ac:spMkLst>
            <pc:docMk/>
            <pc:sldMk cId="2614863440" sldId="264"/>
            <ac:spMk id="175" creationId="{80B98925-0550-1AFB-C1DC-02792400FB71}"/>
          </ac:spMkLst>
        </pc:spChg>
        <pc:spChg chg="add">
          <ac:chgData name="Skill Yards" userId="510981af3225e229" providerId="Windows Live" clId="Web-{4D2A796C-9F4C-1D8A-A672-46A00CFB5C63}" dt="2025-06-26T11:12:01.472" v="171"/>
          <ac:spMkLst>
            <pc:docMk/>
            <pc:sldMk cId="2614863440" sldId="264"/>
            <ac:spMk id="177" creationId="{0CCA9273-E74E-A306-1F74-BEF9EDA30500}"/>
          </ac:spMkLst>
        </pc:spChg>
        <pc:picChg chg="add mod">
          <ac:chgData name="Skill Yards" userId="510981af3225e229" providerId="Windows Live" clId="Web-{4D2A796C-9F4C-1D8A-A672-46A00CFB5C63}" dt="2025-06-26T11:11:57.894" v="170" actId="1076"/>
          <ac:picMkLst>
            <pc:docMk/>
            <pc:sldMk cId="2614863440" sldId="264"/>
            <ac:picMk id="3" creationId="{3C0635AB-7967-3266-58AE-BD25812E1C56}"/>
          </ac:picMkLst>
        </pc:picChg>
        <pc:picChg chg="del">
          <ac:chgData name="Skill Yards" userId="510981af3225e229" providerId="Windows Live" clId="Web-{4D2A796C-9F4C-1D8A-A672-46A00CFB5C63}" dt="2025-06-26T11:10:45.782" v="159"/>
          <ac:picMkLst>
            <pc:docMk/>
            <pc:sldMk cId="2614863440" sldId="264"/>
            <ac:picMk id="4" creationId="{09FD71FF-1116-8B8A-97B6-C5678AB7B57F}"/>
          </ac:picMkLst>
        </pc:picChg>
        <pc:cxnChg chg="del">
          <ac:chgData name="Skill Yards" userId="510981af3225e229" providerId="Windows Live" clId="Web-{4D2A796C-9F4C-1D8A-A672-46A00CFB5C63}" dt="2025-06-26T11:11:22.486" v="161"/>
          <ac:cxnSpMkLst>
            <pc:docMk/>
            <pc:sldMk cId="2614863440" sldId="264"/>
            <ac:cxnSpMk id="161" creationId="{C36C0F67-8265-F33E-78FC-5C0D9CAF4624}"/>
          </ac:cxnSpMkLst>
        </pc:cxnChg>
        <pc:cxnChg chg="add del">
          <ac:chgData name="Skill Yards" userId="510981af3225e229" providerId="Windows Live" clId="Web-{4D2A796C-9F4C-1D8A-A672-46A00CFB5C63}" dt="2025-06-26T11:12:01.472" v="171"/>
          <ac:cxnSpMkLst>
            <pc:docMk/>
            <pc:sldMk cId="2614863440" sldId="264"/>
            <ac:cxnSpMk id="170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1:13:43.648" v="179"/>
        <pc:sldMkLst>
          <pc:docMk/>
          <pc:sldMk cId="2564618905" sldId="265"/>
        </pc:sldMkLst>
        <pc:spChg chg="mod ord">
          <ac:chgData name="Skill Yards" userId="510981af3225e229" providerId="Windows Live" clId="Web-{4D2A796C-9F4C-1D8A-A672-46A00CFB5C63}" dt="2025-06-26T11:13:43.648" v="179"/>
          <ac:spMkLst>
            <pc:docMk/>
            <pc:sldMk cId="2564618905" sldId="265"/>
            <ac:spMk id="2" creationId="{521CD2DB-2E39-9822-EBCB-4ACC6347F7DA}"/>
          </ac:spMkLst>
        </pc:spChg>
        <pc:spChg chg="add del">
          <ac:chgData name="Skill Yards" userId="510981af3225e229" providerId="Windows Live" clId="Web-{4D2A796C-9F4C-1D8A-A672-46A00CFB5C63}" dt="2025-06-26T11:13:43.648" v="179"/>
          <ac:spMkLst>
            <pc:docMk/>
            <pc:sldMk cId="2564618905" sldId="265"/>
            <ac:spMk id="175" creationId="{EC9F92EB-66CE-9F61-0C1F-6496D89F4E99}"/>
          </ac:spMkLst>
        </pc:spChg>
        <pc:spChg chg="add del">
          <ac:chgData name="Skill Yards" userId="510981af3225e229" providerId="Windows Live" clId="Web-{4D2A796C-9F4C-1D8A-A672-46A00CFB5C63}" dt="2025-06-26T11:13:43.648" v="179"/>
          <ac:spMkLst>
            <pc:docMk/>
            <pc:sldMk cId="2564618905" sldId="265"/>
            <ac:spMk id="177" creationId="{F137A72C-0EE5-2F31-3EF2-B4CBB27D6467}"/>
          </ac:spMkLst>
        </pc:spChg>
        <pc:spChg chg="add del">
          <ac:chgData name="Skill Yards" userId="510981af3225e229" providerId="Windows Live" clId="Web-{4D2A796C-9F4C-1D8A-A672-46A00CFB5C63}" dt="2025-06-26T11:13:43.632" v="178"/>
          <ac:spMkLst>
            <pc:docMk/>
            <pc:sldMk cId="2564618905" sldId="265"/>
            <ac:spMk id="182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13:43.632" v="178"/>
          <ac:spMkLst>
            <pc:docMk/>
            <pc:sldMk cId="2564618905" sldId="265"/>
            <ac:spMk id="184" creationId="{6BB6B482-ACCA-4938-8AEA-49D525C17221}"/>
          </ac:spMkLst>
        </pc:spChg>
        <pc:spChg chg="add">
          <ac:chgData name="Skill Yards" userId="510981af3225e229" providerId="Windows Live" clId="Web-{4D2A796C-9F4C-1D8A-A672-46A00CFB5C63}" dt="2025-06-26T11:13:43.648" v="179"/>
          <ac:spMkLst>
            <pc:docMk/>
            <pc:sldMk cId="2564618905" sldId="265"/>
            <ac:spMk id="188" creationId="{80B98925-0550-1AFB-C1DC-02792400FB71}"/>
          </ac:spMkLst>
        </pc:spChg>
        <pc:spChg chg="add">
          <ac:chgData name="Skill Yards" userId="510981af3225e229" providerId="Windows Live" clId="Web-{4D2A796C-9F4C-1D8A-A672-46A00CFB5C63}" dt="2025-06-26T11:13:43.648" v="179"/>
          <ac:spMkLst>
            <pc:docMk/>
            <pc:sldMk cId="2564618905" sldId="265"/>
            <ac:spMk id="189" creationId="{0CCA9273-E74E-A306-1F74-BEF9EDA30500}"/>
          </ac:spMkLst>
        </pc:spChg>
        <pc:picChg chg="del">
          <ac:chgData name="Skill Yards" userId="510981af3225e229" providerId="Windows Live" clId="Web-{4D2A796C-9F4C-1D8A-A672-46A00CFB5C63}" dt="2025-06-26T11:13:07.662" v="174"/>
          <ac:picMkLst>
            <pc:docMk/>
            <pc:sldMk cId="2564618905" sldId="265"/>
            <ac:picMk id="3" creationId="{0B7DBC59-F267-7968-8490-D2267F4B9F52}"/>
          </ac:picMkLst>
        </pc:picChg>
        <pc:picChg chg="add mod">
          <ac:chgData name="Skill Yards" userId="510981af3225e229" providerId="Windows Live" clId="Web-{4D2A796C-9F4C-1D8A-A672-46A00CFB5C63}" dt="2025-06-26T11:13:43.648" v="179"/>
          <ac:picMkLst>
            <pc:docMk/>
            <pc:sldMk cId="2564618905" sldId="265"/>
            <ac:picMk id="4" creationId="{6685EEC6-0705-AA5E-7032-DF08777A581A}"/>
          </ac:picMkLst>
        </pc:picChg>
        <pc:cxnChg chg="add del">
          <ac:chgData name="Skill Yards" userId="510981af3225e229" providerId="Windows Live" clId="Web-{4D2A796C-9F4C-1D8A-A672-46A00CFB5C63}" dt="2025-06-26T11:13:43.632" v="178"/>
          <ac:cxnSpMkLst>
            <pc:docMk/>
            <pc:sldMk cId="2564618905" sldId="265"/>
            <ac:cxnSpMk id="186" creationId="{EE2E603F-4A95-4FE8-BB06-211DFD75DBEF}"/>
          </ac:cxnSpMkLst>
        </pc:cxnChg>
      </pc:sldChg>
      <pc:sldChg chg="addSp delSp modSp new mod setBg">
        <pc:chgData name="Skill Yards" userId="510981af3225e229" providerId="Windows Live" clId="Web-{4D2A796C-9F4C-1D8A-A672-46A00CFB5C63}" dt="2025-06-26T11:16:59.655" v="194"/>
        <pc:sldMkLst>
          <pc:docMk/>
          <pc:sldMk cId="2721614500" sldId="266"/>
        </pc:sldMkLst>
        <pc:spChg chg="mod">
          <ac:chgData name="Skill Yards" userId="510981af3225e229" providerId="Windows Live" clId="Web-{4D2A796C-9F4C-1D8A-A672-46A00CFB5C63}" dt="2025-06-26T11:16:04.372" v="191"/>
          <ac:spMkLst>
            <pc:docMk/>
            <pc:sldMk cId="2721614500" sldId="266"/>
            <ac:spMk id="2" creationId="{4D44EA93-DEC3-8C5B-D835-41FF86A698CF}"/>
          </ac:spMkLst>
        </pc:spChg>
        <pc:spChg chg="mod">
          <ac:chgData name="Skill Yards" userId="510981af3225e229" providerId="Windows Live" clId="Web-{4D2A796C-9F4C-1D8A-A672-46A00CFB5C63}" dt="2025-06-26T11:16:04.372" v="191"/>
          <ac:spMkLst>
            <pc:docMk/>
            <pc:sldMk cId="2721614500" sldId="266"/>
            <ac:spMk id="3" creationId="{A3656F74-3D3E-5532-411B-C7CE0D383473}"/>
          </ac:spMkLst>
        </pc:spChg>
        <pc:spChg chg="add del">
          <ac:chgData name="Skill Yards" userId="510981af3225e229" providerId="Windows Live" clId="Web-{4D2A796C-9F4C-1D8A-A672-46A00CFB5C63}" dt="2025-06-26T11:16:00.731" v="188"/>
          <ac:spMkLst>
            <pc:docMk/>
            <pc:sldMk cId="2721614500" sldId="266"/>
            <ac:spMk id="9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16:04.372" v="190"/>
          <ac:spMkLst>
            <pc:docMk/>
            <pc:sldMk cId="2721614500" sldId="266"/>
            <ac:spMk id="14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1:16:04.372" v="191"/>
          <ac:spMkLst>
            <pc:docMk/>
            <pc:sldMk cId="2721614500" sldId="266"/>
            <ac:spMk id="17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1:16:04.372" v="191"/>
          <ac:picMkLst>
            <pc:docMk/>
            <pc:sldMk cId="2721614500" sldId="266"/>
            <ac:picMk id="4" creationId="{1E9195D1-4F67-567F-0C96-79BA715D4BFC}"/>
          </ac:picMkLst>
        </pc:picChg>
        <pc:picChg chg="add del mod">
          <ac:chgData name="Skill Yards" userId="510981af3225e229" providerId="Windows Live" clId="Web-{4D2A796C-9F4C-1D8A-A672-46A00CFB5C63}" dt="2025-06-26T11:16:59.655" v="194"/>
          <ac:picMkLst>
            <pc:docMk/>
            <pc:sldMk cId="2721614500" sldId="266"/>
            <ac:picMk id="5" creationId="{78B375EF-A819-E182-6E38-9AB155E15B8C}"/>
          </ac:picMkLst>
        </pc:picChg>
        <pc:cxnChg chg="add del">
          <ac:chgData name="Skill Yards" userId="510981af3225e229" providerId="Windows Live" clId="Web-{4D2A796C-9F4C-1D8A-A672-46A00CFB5C63}" dt="2025-06-26T11:16:00.731" v="188"/>
          <ac:cxnSpMkLst>
            <pc:docMk/>
            <pc:sldMk cId="2721614500" sldId="266"/>
            <ac:cxnSpMk id="11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1:16:04.372" v="190"/>
          <ac:cxnSpMkLst>
            <pc:docMk/>
            <pc:sldMk cId="2721614500" sldId="266"/>
            <ac:cxnSpMk id="13" creationId="{2CF06E40-3ECB-4820-95B5-8A70B07D4B47}"/>
          </ac:cxnSpMkLst>
        </pc:cxnChg>
        <pc:cxnChg chg="add del">
          <ac:chgData name="Skill Yards" userId="510981af3225e229" providerId="Windows Live" clId="Web-{4D2A796C-9F4C-1D8A-A672-46A00CFB5C63}" dt="2025-06-26T11:16:04.372" v="190"/>
          <ac:cxnSpMkLst>
            <pc:docMk/>
            <pc:sldMk cId="2721614500" sldId="266"/>
            <ac:cxnSpMk id="15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1:16:04.372" v="191"/>
          <ac:cxnSpMkLst>
            <pc:docMk/>
            <pc:sldMk cId="2721614500" sldId="266"/>
            <ac:cxnSpMk id="18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1:16:04.372" v="191"/>
          <ac:cxnSpMkLst>
            <pc:docMk/>
            <pc:sldMk cId="2721614500" sldId="266"/>
            <ac:cxnSpMk id="19" creationId="{4BF2B36B-4D1C-9E0A-B17B-23D805AECA9B}"/>
          </ac:cxnSpMkLst>
        </pc:cxnChg>
      </pc:sldChg>
      <pc:sldChg chg="addSp delSp modSp new mod setBg">
        <pc:chgData name="Skill Yards" userId="510981af3225e229" providerId="Windows Live" clId="Web-{4D2A796C-9F4C-1D8A-A672-46A00CFB5C63}" dt="2025-06-26T11:18:50.816" v="213"/>
        <pc:sldMkLst>
          <pc:docMk/>
          <pc:sldMk cId="1435574928" sldId="267"/>
        </pc:sldMkLst>
        <pc:spChg chg="mod">
          <ac:chgData name="Skill Yards" userId="510981af3225e229" providerId="Windows Live" clId="Web-{4D2A796C-9F4C-1D8A-A672-46A00CFB5C63}" dt="2025-06-26T11:18:45.003" v="211"/>
          <ac:spMkLst>
            <pc:docMk/>
            <pc:sldMk cId="1435574928" sldId="267"/>
            <ac:spMk id="2" creationId="{CA23E861-505B-86AF-ECAF-2DD9A29660E0}"/>
          </ac:spMkLst>
        </pc:spChg>
        <pc:spChg chg="del mod">
          <ac:chgData name="Skill Yards" userId="510981af3225e229" providerId="Windows Live" clId="Web-{4D2A796C-9F4C-1D8A-A672-46A00CFB5C63}" dt="2025-06-26T11:18:50.816" v="213"/>
          <ac:spMkLst>
            <pc:docMk/>
            <pc:sldMk cId="1435574928" sldId="267"/>
            <ac:spMk id="3" creationId="{016EF55E-19A2-B2CF-56C8-6D7E4E30A891}"/>
          </ac:spMkLst>
        </pc:spChg>
        <pc:spChg chg="add del">
          <ac:chgData name="Skill Yards" userId="510981af3225e229" providerId="Windows Live" clId="Web-{4D2A796C-9F4C-1D8A-A672-46A00CFB5C63}" dt="2025-06-26T11:18:45.003" v="211"/>
          <ac:spMkLst>
            <pc:docMk/>
            <pc:sldMk cId="1435574928" sldId="267"/>
            <ac:spMk id="9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1:18:45.003" v="211"/>
          <ac:spMkLst>
            <pc:docMk/>
            <pc:sldMk cId="1435574928" sldId="267"/>
            <ac:spMk id="16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1:18:45.003" v="211"/>
          <ac:picMkLst>
            <pc:docMk/>
            <pc:sldMk cId="1435574928" sldId="267"/>
            <ac:picMk id="4" creationId="{5327A643-0CF9-6600-5138-8ADB3EFBEB93}"/>
          </ac:picMkLst>
        </pc:picChg>
        <pc:cxnChg chg="add del">
          <ac:chgData name="Skill Yards" userId="510981af3225e229" providerId="Windows Live" clId="Web-{4D2A796C-9F4C-1D8A-A672-46A00CFB5C63}" dt="2025-06-26T11:18:45.003" v="211"/>
          <ac:cxnSpMkLst>
            <pc:docMk/>
            <pc:sldMk cId="1435574928" sldId="267"/>
            <ac:cxnSpMk id="11" creationId="{EE2E603F-4A95-4FE8-BB06-211DFD75DBEF}"/>
          </ac:cxnSpMkLst>
        </pc:cxnChg>
        <pc:cxnChg chg="add">
          <ac:chgData name="Skill Yards" userId="510981af3225e229" providerId="Windows Live" clId="Web-{4D2A796C-9F4C-1D8A-A672-46A00CFB5C63}" dt="2025-06-26T11:18:45.003" v="211"/>
          <ac:cxnSpMkLst>
            <pc:docMk/>
            <pc:sldMk cId="1435574928" sldId="267"/>
            <ac:cxnSpMk id="18" creationId="{EE2E603F-4A95-4FE8-BB06-211DFD75DBEF}"/>
          </ac:cxnSpMkLst>
        </pc:cxnChg>
      </pc:sldChg>
      <pc:sldChg chg="addSp delSp modSp new mod setBg">
        <pc:chgData name="Skill Yards" userId="510981af3225e229" providerId="Windows Live" clId="Web-{4D2A796C-9F4C-1D8A-A672-46A00CFB5C63}" dt="2025-06-26T11:21:13.556" v="223"/>
        <pc:sldMkLst>
          <pc:docMk/>
          <pc:sldMk cId="1899564367" sldId="268"/>
        </pc:sldMkLst>
        <pc:spChg chg="mod">
          <ac:chgData name="Skill Yards" userId="510981af3225e229" providerId="Windows Live" clId="Web-{4D2A796C-9F4C-1D8A-A672-46A00CFB5C63}" dt="2025-06-26T11:21:13.556" v="223"/>
          <ac:spMkLst>
            <pc:docMk/>
            <pc:sldMk cId="1899564367" sldId="268"/>
            <ac:spMk id="2" creationId="{E1B535E6-C8D9-259A-AAB2-6B092D0961D9}"/>
          </ac:spMkLst>
        </pc:spChg>
        <pc:spChg chg="mod ord">
          <ac:chgData name="Skill Yards" userId="510981af3225e229" providerId="Windows Live" clId="Web-{4D2A796C-9F4C-1D8A-A672-46A00CFB5C63}" dt="2025-06-26T11:21:13.556" v="223"/>
          <ac:spMkLst>
            <pc:docMk/>
            <pc:sldMk cId="1899564367" sldId="268"/>
            <ac:spMk id="3" creationId="{950C795E-6354-08DD-ACF4-7CF44D574A2A}"/>
          </ac:spMkLst>
        </pc:spChg>
        <pc:spChg chg="add">
          <ac:chgData name="Skill Yards" userId="510981af3225e229" providerId="Windows Live" clId="Web-{4D2A796C-9F4C-1D8A-A672-46A00CFB5C63}" dt="2025-06-26T11:21:13.556" v="223"/>
          <ac:spMkLst>
            <pc:docMk/>
            <pc:sldMk cId="1899564367" sldId="268"/>
            <ac:spMk id="14" creationId="{E49D7415-2F11-44C2-B6AA-13A25B6814B9}"/>
          </ac:spMkLst>
        </pc:spChg>
        <pc:picChg chg="add del mod">
          <ac:chgData name="Skill Yards" userId="510981af3225e229" providerId="Windows Live" clId="Web-{4D2A796C-9F4C-1D8A-A672-46A00CFB5C63}" dt="2025-06-26T11:21:09.368" v="221"/>
          <ac:picMkLst>
            <pc:docMk/>
            <pc:sldMk cId="1899564367" sldId="268"/>
            <ac:picMk id="4" creationId="{AEA486DD-22E4-8ABB-9E13-60AB0E8BCD91}"/>
          </ac:picMkLst>
        </pc:picChg>
        <pc:picChg chg="add mod">
          <ac:chgData name="Skill Yards" userId="510981af3225e229" providerId="Windows Live" clId="Web-{4D2A796C-9F4C-1D8A-A672-46A00CFB5C63}" dt="2025-06-26T11:21:13.556" v="223"/>
          <ac:picMkLst>
            <pc:docMk/>
            <pc:sldMk cId="1899564367" sldId="268"/>
            <ac:picMk id="5" creationId="{213E97DE-DFEF-9420-3E01-0CF544A9A09C}"/>
          </ac:picMkLst>
        </pc:picChg>
        <pc:cxnChg chg="add">
          <ac:chgData name="Skill Yards" userId="510981af3225e229" providerId="Windows Live" clId="Web-{4D2A796C-9F4C-1D8A-A672-46A00CFB5C63}" dt="2025-06-26T11:21:13.556" v="223"/>
          <ac:cxnSpMkLst>
            <pc:docMk/>
            <pc:sldMk cId="1899564367" sldId="268"/>
            <ac:cxnSpMk id="10" creationId="{F64F9B95-9045-48D2-B9F3-2927E98F54AA}"/>
          </ac:cxnSpMkLst>
        </pc:cxnChg>
        <pc:cxnChg chg="add">
          <ac:chgData name="Skill Yards" userId="510981af3225e229" providerId="Windows Live" clId="Web-{4D2A796C-9F4C-1D8A-A672-46A00CFB5C63}" dt="2025-06-26T11:21:13.556" v="223"/>
          <ac:cxnSpMkLst>
            <pc:docMk/>
            <pc:sldMk cId="1899564367" sldId="268"/>
            <ac:cxnSpMk id="12" creationId="{085AA86F-6A4D-4BCB-A045-D992CDC2959B}"/>
          </ac:cxnSpMkLst>
        </pc:cxnChg>
        <pc:cxnChg chg="add">
          <ac:chgData name="Skill Yards" userId="510981af3225e229" providerId="Windows Live" clId="Web-{4D2A796C-9F4C-1D8A-A672-46A00CFB5C63}" dt="2025-06-26T11:21:13.556" v="223"/>
          <ac:cxnSpMkLst>
            <pc:docMk/>
            <pc:sldMk cId="1899564367" sldId="268"/>
            <ac:cxnSpMk id="16" creationId="{511FC409-B3C2-4F68-865C-C5333D6F2710}"/>
          </ac:cxnSpMkLst>
        </pc:cxnChg>
        <pc:cxnChg chg="add">
          <ac:chgData name="Skill Yards" userId="510981af3225e229" providerId="Windows Live" clId="Web-{4D2A796C-9F4C-1D8A-A672-46A00CFB5C63}" dt="2025-06-26T11:21:13.556" v="223"/>
          <ac:cxnSpMkLst>
            <pc:docMk/>
            <pc:sldMk cId="1899564367" sldId="268"/>
            <ac:cxnSpMk id="18" creationId="{B810270D-76A7-44B3-9746-7EDF5788602E}"/>
          </ac:cxnSpMkLst>
        </pc:cxnChg>
      </pc:sldChg>
      <pc:sldChg chg="addSp delSp modSp new mod setBg">
        <pc:chgData name="Skill Yards" userId="510981af3225e229" providerId="Windows Live" clId="Web-{4D2A796C-9F4C-1D8A-A672-46A00CFB5C63}" dt="2025-06-26T11:26:41.818" v="232"/>
        <pc:sldMkLst>
          <pc:docMk/>
          <pc:sldMk cId="2704391963" sldId="269"/>
        </pc:sldMkLst>
        <pc:spChg chg="mod">
          <ac:chgData name="Skill Yards" userId="510981af3225e229" providerId="Windows Live" clId="Web-{4D2A796C-9F4C-1D8A-A672-46A00CFB5C63}" dt="2025-06-26T11:26:36.271" v="230"/>
          <ac:spMkLst>
            <pc:docMk/>
            <pc:sldMk cId="2704391963" sldId="269"/>
            <ac:spMk id="2" creationId="{15170BF9-F580-B4BA-37C1-AD0E5123CFE1}"/>
          </ac:spMkLst>
        </pc:spChg>
        <pc:spChg chg="del mod">
          <ac:chgData name="Skill Yards" userId="510981af3225e229" providerId="Windows Live" clId="Web-{4D2A796C-9F4C-1D8A-A672-46A00CFB5C63}" dt="2025-06-26T11:26:41.818" v="232"/>
          <ac:spMkLst>
            <pc:docMk/>
            <pc:sldMk cId="2704391963" sldId="269"/>
            <ac:spMk id="3" creationId="{3460C480-2329-EA18-DE54-35743A2731AF}"/>
          </ac:spMkLst>
        </pc:spChg>
        <pc:spChg chg="add">
          <ac:chgData name="Skill Yards" userId="510981af3225e229" providerId="Windows Live" clId="Web-{4D2A796C-9F4C-1D8A-A672-46A00CFB5C63}" dt="2025-06-26T11:26:36.271" v="230"/>
          <ac:spMkLst>
            <pc:docMk/>
            <pc:sldMk cId="2704391963" sldId="269"/>
            <ac:spMk id="9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1:26:36.271" v="230"/>
          <ac:picMkLst>
            <pc:docMk/>
            <pc:sldMk cId="2704391963" sldId="269"/>
            <ac:picMk id="4" creationId="{5113F491-74D0-1CDB-D394-61E287B35F10}"/>
          </ac:picMkLst>
        </pc:picChg>
        <pc:cxnChg chg="add">
          <ac:chgData name="Skill Yards" userId="510981af3225e229" providerId="Windows Live" clId="Web-{4D2A796C-9F4C-1D8A-A672-46A00CFB5C63}" dt="2025-06-26T11:26:36.271" v="230"/>
          <ac:cxnSpMkLst>
            <pc:docMk/>
            <pc:sldMk cId="2704391963" sldId="269"/>
            <ac:cxnSpMk id="11" creationId="{F7491F31-6557-2984-60B7-24907747D89D}"/>
          </ac:cxnSpMkLst>
        </pc:cxnChg>
      </pc:sldChg>
      <pc:sldChg chg="addSp modSp new mod setBg">
        <pc:chgData name="Skill Yards" userId="510981af3225e229" providerId="Windows Live" clId="Web-{4D2A796C-9F4C-1D8A-A672-46A00CFB5C63}" dt="2025-06-26T11:29:03.870" v="243" actId="20577"/>
        <pc:sldMkLst>
          <pc:docMk/>
          <pc:sldMk cId="4075412657" sldId="270"/>
        </pc:sldMkLst>
        <pc:spChg chg="mod">
          <ac:chgData name="Skill Yards" userId="510981af3225e229" providerId="Windows Live" clId="Web-{4D2A796C-9F4C-1D8A-A672-46A00CFB5C63}" dt="2025-06-26T11:28:27.900" v="240"/>
          <ac:spMkLst>
            <pc:docMk/>
            <pc:sldMk cId="4075412657" sldId="270"/>
            <ac:spMk id="2" creationId="{638EF252-105B-EAE6-BE25-F496DE0FFC5D}"/>
          </ac:spMkLst>
        </pc:spChg>
        <pc:spChg chg="mod">
          <ac:chgData name="Skill Yards" userId="510981af3225e229" providerId="Windows Live" clId="Web-{4D2A796C-9F4C-1D8A-A672-46A00CFB5C63}" dt="2025-06-26T11:29:03.870" v="243" actId="20577"/>
          <ac:spMkLst>
            <pc:docMk/>
            <pc:sldMk cId="4075412657" sldId="270"/>
            <ac:spMk id="3" creationId="{918528E4-8046-9DE2-9DA3-E41A24FB840F}"/>
          </ac:spMkLst>
        </pc:spChg>
        <pc:spChg chg="add">
          <ac:chgData name="Skill Yards" userId="510981af3225e229" providerId="Windows Live" clId="Web-{4D2A796C-9F4C-1D8A-A672-46A00CFB5C63}" dt="2025-06-26T11:28:27.900" v="240"/>
          <ac:spMkLst>
            <pc:docMk/>
            <pc:sldMk cId="4075412657" sldId="270"/>
            <ac:spMk id="9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1:28:27.900" v="240"/>
          <ac:picMkLst>
            <pc:docMk/>
            <pc:sldMk cId="4075412657" sldId="270"/>
            <ac:picMk id="4" creationId="{D5A916E8-D0A5-17EE-A0E2-3E719F37E7E4}"/>
          </ac:picMkLst>
        </pc:picChg>
        <pc:cxnChg chg="add">
          <ac:chgData name="Skill Yards" userId="510981af3225e229" providerId="Windows Live" clId="Web-{4D2A796C-9F4C-1D8A-A672-46A00CFB5C63}" dt="2025-06-26T11:28:27.900" v="240"/>
          <ac:cxnSpMkLst>
            <pc:docMk/>
            <pc:sldMk cId="4075412657" sldId="270"/>
            <ac:cxnSpMk id="11" creationId="{EE2E603F-4A95-4FE8-BB06-211DFD75DBEF}"/>
          </ac:cxnSpMkLst>
        </pc:cxnChg>
      </pc:sldChg>
      <pc:sldChg chg="addSp delSp modSp new mod setBg">
        <pc:chgData name="Skill Yards" userId="510981af3225e229" providerId="Windows Live" clId="Web-{4D2A796C-9F4C-1D8A-A672-46A00CFB5C63}" dt="2025-06-26T12:02:46.870" v="318"/>
        <pc:sldMkLst>
          <pc:docMk/>
          <pc:sldMk cId="4232018123" sldId="271"/>
        </pc:sldMkLst>
        <pc:spChg chg="mod">
          <ac:chgData name="Skill Yards" userId="510981af3225e229" providerId="Windows Live" clId="Web-{4D2A796C-9F4C-1D8A-A672-46A00CFB5C63}" dt="2025-06-26T12:02:42.104" v="316"/>
          <ac:spMkLst>
            <pc:docMk/>
            <pc:sldMk cId="4232018123" sldId="271"/>
            <ac:spMk id="2" creationId="{BA4B2070-6499-7969-14D7-412EE8818C5D}"/>
          </ac:spMkLst>
        </pc:spChg>
        <pc:spChg chg="del mod">
          <ac:chgData name="Skill Yards" userId="510981af3225e229" providerId="Windows Live" clId="Web-{4D2A796C-9F4C-1D8A-A672-46A00CFB5C63}" dt="2025-06-26T11:36:15.043" v="267"/>
          <ac:spMkLst>
            <pc:docMk/>
            <pc:sldMk cId="4232018123" sldId="271"/>
            <ac:spMk id="3" creationId="{932F338A-5B4B-4CBB-72C1-5C172ABF926A}"/>
          </ac:spMkLst>
        </pc:spChg>
        <pc:spChg chg="add del">
          <ac:chgData name="Skill Yards" userId="510981af3225e229" providerId="Windows Live" clId="Web-{4D2A796C-9F4C-1D8A-A672-46A00CFB5C63}" dt="2025-06-26T11:36:28.200" v="272"/>
          <ac:spMkLst>
            <pc:docMk/>
            <pc:sldMk cId="4232018123" sldId="271"/>
            <ac:spMk id="9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36:24.356" v="269"/>
          <ac:spMkLst>
            <pc:docMk/>
            <pc:sldMk cId="4232018123" sldId="271"/>
            <ac:spMk id="16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1:36:28.200" v="271"/>
          <ac:spMkLst>
            <pc:docMk/>
            <pc:sldMk cId="4232018123" sldId="271"/>
            <ac:spMk id="20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2:02:42.104" v="316"/>
          <ac:spMkLst>
            <pc:docMk/>
            <pc:sldMk cId="4232018123" sldId="271"/>
            <ac:spMk id="23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2:02:42.104" v="316"/>
          <ac:spMkLst>
            <pc:docMk/>
            <pc:sldMk cId="4232018123" sldId="271"/>
            <ac:spMk id="29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2:02:24.072" v="308"/>
          <ac:spMkLst>
            <pc:docMk/>
            <pc:sldMk cId="4232018123" sldId="271"/>
            <ac:spMk id="36" creationId="{33E93247-6229-44AB-A550-739E971E690B}"/>
          </ac:spMkLst>
        </pc:spChg>
        <pc:spChg chg="add del">
          <ac:chgData name="Skill Yards" userId="510981af3225e229" providerId="Windows Live" clId="Web-{4D2A796C-9F4C-1D8A-A672-46A00CFB5C63}" dt="2025-06-26T12:02:35.323" v="310"/>
          <ac:spMkLst>
            <pc:docMk/>
            <pc:sldMk cId="4232018123" sldId="271"/>
            <ac:spMk id="40" creationId="{33E93247-6229-44AB-A550-739E971E690B}"/>
          </ac:spMkLst>
        </pc:spChg>
        <pc:picChg chg="add del mod">
          <ac:chgData name="Skill Yards" userId="510981af3225e229" providerId="Windows Live" clId="Web-{4D2A796C-9F4C-1D8A-A672-46A00CFB5C63}" dt="2025-06-26T12:02:46.870" v="318"/>
          <ac:picMkLst>
            <pc:docMk/>
            <pc:sldMk cId="4232018123" sldId="271"/>
            <ac:picMk id="4" creationId="{65BE6D4E-136F-FA13-D726-064101D612B1}"/>
          </ac:picMkLst>
        </pc:picChg>
        <pc:picChg chg="add del mod">
          <ac:chgData name="Skill Yards" userId="510981af3225e229" providerId="Windows Live" clId="Web-{4D2A796C-9F4C-1D8A-A672-46A00CFB5C63}" dt="2025-06-26T12:01:32.820" v="291"/>
          <ac:picMkLst>
            <pc:docMk/>
            <pc:sldMk cId="4232018123" sldId="271"/>
            <ac:picMk id="5" creationId="{AC291FA1-9DD1-2A5A-5173-6F96BB295752}"/>
          </ac:picMkLst>
        </pc:picChg>
        <pc:picChg chg="add del mod">
          <ac:chgData name="Skill Yards" userId="510981af3225e229" providerId="Windows Live" clId="Web-{4D2A796C-9F4C-1D8A-A672-46A00CFB5C63}" dt="2025-06-26T12:01:37.523" v="293"/>
          <ac:picMkLst>
            <pc:docMk/>
            <pc:sldMk cId="4232018123" sldId="271"/>
            <ac:picMk id="6" creationId="{E183C419-93C3-528C-47E5-7CB208396251}"/>
          </ac:picMkLst>
        </pc:picChg>
        <pc:picChg chg="add del mod">
          <ac:chgData name="Skill Yards" userId="510981af3225e229" providerId="Windows Live" clId="Web-{4D2A796C-9F4C-1D8A-A672-46A00CFB5C63}" dt="2025-06-26T12:02:44.354" v="317"/>
          <ac:picMkLst>
            <pc:docMk/>
            <pc:sldMk cId="4232018123" sldId="271"/>
            <ac:picMk id="7" creationId="{032DDA59-D0F1-CD4C-4E19-5B136E9FB527}"/>
          </ac:picMkLst>
        </pc:picChg>
        <pc:cxnChg chg="add del">
          <ac:chgData name="Skill Yards" userId="510981af3225e229" providerId="Windows Live" clId="Web-{4D2A796C-9F4C-1D8A-A672-46A00CFB5C63}" dt="2025-06-26T11:36:28.200" v="272"/>
          <ac:cxnSpMkLst>
            <pc:docMk/>
            <pc:sldMk cId="4232018123" sldId="271"/>
            <ac:cxnSpMk id="11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1:36:24.356" v="269"/>
          <ac:cxnSpMkLst>
            <pc:docMk/>
            <pc:sldMk cId="4232018123" sldId="271"/>
            <ac:cxnSpMk id="18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1:36:28.200" v="271"/>
          <ac:cxnSpMkLst>
            <pc:docMk/>
            <pc:sldMk cId="4232018123" sldId="271"/>
            <ac:cxnSpMk id="21" creationId="{F7491F31-6557-2984-60B7-24907747D89D}"/>
          </ac:cxnSpMkLst>
        </pc:cxnChg>
        <pc:cxnChg chg="add del">
          <ac:chgData name="Skill Yards" userId="510981af3225e229" providerId="Windows Live" clId="Web-{4D2A796C-9F4C-1D8A-A672-46A00CFB5C63}" dt="2025-06-26T12:02:42.104" v="316"/>
          <ac:cxnSpMkLst>
            <pc:docMk/>
            <pc:sldMk cId="4232018123" sldId="271"/>
            <ac:cxnSpMk id="24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2:02:42.104" v="316"/>
          <ac:cxnSpMkLst>
            <pc:docMk/>
            <pc:sldMk cId="4232018123" sldId="271"/>
            <ac:cxnSpMk id="31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2:02:24.072" v="308"/>
          <ac:cxnSpMkLst>
            <pc:docMk/>
            <pc:sldMk cId="4232018123" sldId="271"/>
            <ac:cxnSpMk id="38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2:02:35.323" v="310"/>
          <ac:cxnSpMkLst>
            <pc:docMk/>
            <pc:sldMk cId="4232018123" sldId="271"/>
            <ac:cxnSpMk id="41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1:59:14.049" v="289" actId="1076"/>
        <pc:sldMkLst>
          <pc:docMk/>
          <pc:sldMk cId="3043809724" sldId="272"/>
        </pc:sldMkLst>
        <pc:spChg chg="mod">
          <ac:chgData name="Skill Yards" userId="510981af3225e229" providerId="Windows Live" clId="Web-{4D2A796C-9F4C-1D8A-A672-46A00CFB5C63}" dt="2025-06-26T11:59:07.799" v="287" actId="20577"/>
          <ac:spMkLst>
            <pc:docMk/>
            <pc:sldMk cId="3043809724" sldId="272"/>
            <ac:spMk id="2" creationId="{FEDD8636-B433-F63F-313A-2F9F2F990A48}"/>
          </ac:spMkLst>
        </pc:spChg>
        <pc:spChg chg="del">
          <ac:chgData name="Skill Yards" userId="510981af3225e229" providerId="Windows Live" clId="Web-{4D2A796C-9F4C-1D8A-A672-46A00CFB5C63}" dt="2025-06-26T11:58:45.861" v="278"/>
          <ac:spMkLst>
            <pc:docMk/>
            <pc:sldMk cId="3043809724" sldId="272"/>
            <ac:spMk id="23" creationId="{4ACE2E96-C6A1-4BA5-C959-54917919F5D1}"/>
          </ac:spMkLst>
        </pc:spChg>
        <pc:spChg chg="add">
          <ac:chgData name="Skill Yards" userId="510981af3225e229" providerId="Windows Live" clId="Web-{4D2A796C-9F4C-1D8A-A672-46A00CFB5C63}" dt="2025-06-26T11:58:45.861" v="278"/>
          <ac:spMkLst>
            <pc:docMk/>
            <pc:sldMk cId="3043809724" sldId="272"/>
            <ac:spMk id="29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1:59:14.049" v="289" actId="1076"/>
          <ac:picMkLst>
            <pc:docMk/>
            <pc:sldMk cId="3043809724" sldId="272"/>
            <ac:picMk id="3" creationId="{718B5DE3-34F9-01AA-DD7C-719311C55479}"/>
          </ac:picMkLst>
        </pc:picChg>
        <pc:picChg chg="del">
          <ac:chgData name="Skill Yards" userId="510981af3225e229" providerId="Windows Live" clId="Web-{4D2A796C-9F4C-1D8A-A672-46A00CFB5C63}" dt="2025-06-26T11:58:39.782" v="276"/>
          <ac:picMkLst>
            <pc:docMk/>
            <pc:sldMk cId="3043809724" sldId="272"/>
            <ac:picMk id="4" creationId="{9B7DDE02-5089-DD0E-5D5C-3369FC99E4F1}"/>
          </ac:picMkLst>
        </pc:picChg>
        <pc:cxnChg chg="del">
          <ac:chgData name="Skill Yards" userId="510981af3225e229" providerId="Windows Live" clId="Web-{4D2A796C-9F4C-1D8A-A672-46A00CFB5C63}" dt="2025-06-26T11:58:45.861" v="278"/>
          <ac:cxnSpMkLst>
            <pc:docMk/>
            <pc:sldMk cId="3043809724" sldId="272"/>
            <ac:cxnSpMk id="24" creationId="{65732BBD-1CC7-9486-EEA8-2E91B0C0F6BD}"/>
          </ac:cxnSpMkLst>
        </pc:cxnChg>
        <pc:cxnChg chg="add">
          <ac:chgData name="Skill Yards" userId="510981af3225e229" providerId="Windows Live" clId="Web-{4D2A796C-9F4C-1D8A-A672-46A00CFB5C63}" dt="2025-06-26T11:58:45.861" v="278"/>
          <ac:cxnSpMkLst>
            <pc:docMk/>
            <pc:sldMk cId="3043809724" sldId="272"/>
            <ac:cxnSpMk id="31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2:03:59.091" v="343" actId="20577"/>
        <pc:sldMkLst>
          <pc:docMk/>
          <pc:sldMk cId="1564965520" sldId="273"/>
        </pc:sldMkLst>
        <pc:spChg chg="mod">
          <ac:chgData name="Skill Yards" userId="510981af3225e229" providerId="Windows Live" clId="Web-{4D2A796C-9F4C-1D8A-A672-46A00CFB5C63}" dt="2025-06-26T12:03:59.091" v="343" actId="20577"/>
          <ac:spMkLst>
            <pc:docMk/>
            <pc:sldMk cId="1564965520" sldId="273"/>
            <ac:spMk id="2" creationId="{73DA59FB-C771-A1A6-C420-24B3BE147755}"/>
          </ac:spMkLst>
        </pc:spChg>
        <pc:spChg chg="add del mod">
          <ac:chgData name="Skill Yards" userId="510981af3225e229" providerId="Windows Live" clId="Web-{4D2A796C-9F4C-1D8A-A672-46A00CFB5C63}" dt="2025-06-26T12:03:23.528" v="333"/>
          <ac:spMkLst>
            <pc:docMk/>
            <pc:sldMk cId="1564965520" sldId="273"/>
            <ac:spMk id="3" creationId="{EBADD170-4A68-486B-44F7-44DDFDA71AEC}"/>
          </ac:spMkLst>
        </pc:spChg>
        <pc:spChg chg="del">
          <ac:chgData name="Skill Yards" userId="510981af3225e229" providerId="Windows Live" clId="Web-{4D2A796C-9F4C-1D8A-A672-46A00CFB5C63}" dt="2025-06-26T12:03:35.481" v="335"/>
          <ac:spMkLst>
            <pc:docMk/>
            <pc:sldMk cId="1564965520" sldId="273"/>
            <ac:spMk id="23" creationId="{4DE191F9-A7E9-0825-F659-63F0664E4044}"/>
          </ac:spMkLst>
        </pc:spChg>
        <pc:spChg chg="add">
          <ac:chgData name="Skill Yards" userId="510981af3225e229" providerId="Windows Live" clId="Web-{4D2A796C-9F4C-1D8A-A672-46A00CFB5C63}" dt="2025-06-26T12:03:35.481" v="335"/>
          <ac:spMkLst>
            <pc:docMk/>
            <pc:sldMk cId="1564965520" sldId="273"/>
            <ac:spMk id="29" creationId="{33E93247-6229-44AB-A550-739E971E690B}"/>
          </ac:spMkLst>
        </pc:spChg>
        <pc:picChg chg="del">
          <ac:chgData name="Skill Yards" userId="510981af3225e229" providerId="Windows Live" clId="Web-{4D2A796C-9F4C-1D8A-A672-46A00CFB5C63}" dt="2025-06-26T12:03:19.793" v="329"/>
          <ac:picMkLst>
            <pc:docMk/>
            <pc:sldMk cId="1564965520" sldId="273"/>
            <ac:picMk id="4" creationId="{246D42B5-02F9-08E1-B0E8-44C61C77A7C9}"/>
          </ac:picMkLst>
        </pc:picChg>
        <pc:picChg chg="add mod">
          <ac:chgData name="Skill Yards" userId="510981af3225e229" providerId="Windows Live" clId="Web-{4D2A796C-9F4C-1D8A-A672-46A00CFB5C63}" dt="2025-06-26T12:03:42.513" v="336" actId="14100"/>
          <ac:picMkLst>
            <pc:docMk/>
            <pc:sldMk cId="1564965520" sldId="273"/>
            <ac:picMk id="5" creationId="{A566FC49-4B5F-7BD7-7807-6826A925C88C}"/>
          </ac:picMkLst>
        </pc:picChg>
        <pc:cxnChg chg="del">
          <ac:chgData name="Skill Yards" userId="510981af3225e229" providerId="Windows Live" clId="Web-{4D2A796C-9F4C-1D8A-A672-46A00CFB5C63}" dt="2025-06-26T12:03:35.481" v="335"/>
          <ac:cxnSpMkLst>
            <pc:docMk/>
            <pc:sldMk cId="1564965520" sldId="273"/>
            <ac:cxnSpMk id="24" creationId="{9B043ECB-3C6D-7157-FD00-3E1FDAA30FC3}"/>
          </ac:cxnSpMkLst>
        </pc:cxnChg>
        <pc:cxnChg chg="add">
          <ac:chgData name="Skill Yards" userId="510981af3225e229" providerId="Windows Live" clId="Web-{4D2A796C-9F4C-1D8A-A672-46A00CFB5C63}" dt="2025-06-26T12:03:35.481" v="335"/>
          <ac:cxnSpMkLst>
            <pc:docMk/>
            <pc:sldMk cId="1564965520" sldId="273"/>
            <ac:cxnSpMk id="31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2:07:07.114" v="362" actId="14100"/>
        <pc:sldMkLst>
          <pc:docMk/>
          <pc:sldMk cId="3785720663" sldId="274"/>
        </pc:sldMkLst>
        <pc:spChg chg="mod">
          <ac:chgData name="Skill Yards" userId="510981af3225e229" providerId="Windows Live" clId="Web-{4D2A796C-9F4C-1D8A-A672-46A00CFB5C63}" dt="2025-06-26T12:07:00.723" v="361"/>
          <ac:spMkLst>
            <pc:docMk/>
            <pc:sldMk cId="3785720663" sldId="274"/>
            <ac:spMk id="2" creationId="{DE733C20-66E1-19BD-A4B8-1578BAF9EB13}"/>
          </ac:spMkLst>
        </pc:spChg>
        <pc:spChg chg="del">
          <ac:chgData name="Skill Yards" userId="510981af3225e229" providerId="Windows Live" clId="Web-{4D2A796C-9F4C-1D8A-A672-46A00CFB5C63}" dt="2025-06-26T12:06:20.691" v="349"/>
          <ac:spMkLst>
            <pc:docMk/>
            <pc:sldMk cId="3785720663" sldId="274"/>
            <ac:spMk id="29" creationId="{33822B19-695D-C34C-E142-3A0016DDEDC7}"/>
          </ac:spMkLst>
        </pc:spChg>
        <pc:spChg chg="add del">
          <ac:chgData name="Skill Yards" userId="510981af3225e229" providerId="Windows Live" clId="Web-{4D2A796C-9F4C-1D8A-A672-46A00CFB5C63}" dt="2025-06-26T12:07:00.723" v="361"/>
          <ac:spMkLst>
            <pc:docMk/>
            <pc:sldMk cId="3785720663" sldId="274"/>
            <ac:spMk id="36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2:07:00.723" v="361"/>
          <ac:spMkLst>
            <pc:docMk/>
            <pc:sldMk cId="3785720663" sldId="274"/>
            <ac:spMk id="43" creationId="{33E93247-6229-44AB-A550-739E971E690B}"/>
          </ac:spMkLst>
        </pc:spChg>
        <pc:picChg chg="del">
          <ac:chgData name="Skill Yards" userId="510981af3225e229" providerId="Windows Live" clId="Web-{4D2A796C-9F4C-1D8A-A672-46A00CFB5C63}" dt="2025-06-26T12:05:04.688" v="345"/>
          <ac:picMkLst>
            <pc:docMk/>
            <pc:sldMk cId="3785720663" sldId="274"/>
            <ac:picMk id="3" creationId="{1B646784-83AE-3657-FEAC-252BA312555A}"/>
          </ac:picMkLst>
        </pc:picChg>
        <pc:picChg chg="add del mod">
          <ac:chgData name="Skill Yards" userId="510981af3225e229" providerId="Windows Live" clId="Web-{4D2A796C-9F4C-1D8A-A672-46A00CFB5C63}" dt="2025-06-26T12:06:16.612" v="347"/>
          <ac:picMkLst>
            <pc:docMk/>
            <pc:sldMk cId="3785720663" sldId="274"/>
            <ac:picMk id="4" creationId="{CB6780BA-24E9-E01C-BE81-2D42228A517F}"/>
          </ac:picMkLst>
        </pc:picChg>
        <pc:picChg chg="add mod">
          <ac:chgData name="Skill Yards" userId="510981af3225e229" providerId="Windows Live" clId="Web-{4D2A796C-9F4C-1D8A-A672-46A00CFB5C63}" dt="2025-06-26T12:07:07.114" v="362" actId="14100"/>
          <ac:picMkLst>
            <pc:docMk/>
            <pc:sldMk cId="3785720663" sldId="274"/>
            <ac:picMk id="5" creationId="{1DC9CFA2-C7FE-31F0-5BFE-10145274B7CF}"/>
          </ac:picMkLst>
        </pc:picChg>
        <pc:cxnChg chg="del">
          <ac:chgData name="Skill Yards" userId="510981af3225e229" providerId="Windows Live" clId="Web-{4D2A796C-9F4C-1D8A-A672-46A00CFB5C63}" dt="2025-06-26T12:06:20.691" v="349"/>
          <ac:cxnSpMkLst>
            <pc:docMk/>
            <pc:sldMk cId="3785720663" sldId="274"/>
            <ac:cxnSpMk id="31" creationId="{3A4ED826-1994-EC09-B2A7-407D489CF653}"/>
          </ac:cxnSpMkLst>
        </pc:cxnChg>
        <pc:cxnChg chg="add del">
          <ac:chgData name="Skill Yards" userId="510981af3225e229" providerId="Windows Live" clId="Web-{4D2A796C-9F4C-1D8A-A672-46A00CFB5C63}" dt="2025-06-26T12:07:00.723" v="361"/>
          <ac:cxnSpMkLst>
            <pc:docMk/>
            <pc:sldMk cId="3785720663" sldId="274"/>
            <ac:cxnSpMk id="38" creationId="{F7491F31-6557-2984-60B7-24907747D89D}"/>
          </ac:cxnSpMkLst>
        </pc:cxnChg>
        <pc:cxnChg chg="add">
          <ac:chgData name="Skill Yards" userId="510981af3225e229" providerId="Windows Live" clId="Web-{4D2A796C-9F4C-1D8A-A672-46A00CFB5C63}" dt="2025-06-26T12:07:00.723" v="361"/>
          <ac:cxnSpMkLst>
            <pc:docMk/>
            <pc:sldMk cId="3785720663" sldId="274"/>
            <ac:cxnSpMk id="45" creationId="{EE2E603F-4A95-4FE8-BB06-211DFD75DBEF}"/>
          </ac:cxnSpMkLst>
        </pc:cxnChg>
      </pc:sldChg>
      <pc:sldChg chg="addSp delSp modSp add replId">
        <pc:chgData name="Skill Yards" userId="510981af3225e229" providerId="Windows Live" clId="Web-{4D2A796C-9F4C-1D8A-A672-46A00CFB5C63}" dt="2025-06-26T12:09:04.244" v="373" actId="1076"/>
        <pc:sldMkLst>
          <pc:docMk/>
          <pc:sldMk cId="179216848" sldId="275"/>
        </pc:sldMkLst>
        <pc:spChg chg="mod">
          <ac:chgData name="Skill Yards" userId="510981af3225e229" providerId="Windows Live" clId="Web-{4D2A796C-9F4C-1D8A-A672-46A00CFB5C63}" dt="2025-06-26T12:08:53.728" v="371"/>
          <ac:spMkLst>
            <pc:docMk/>
            <pc:sldMk cId="179216848" sldId="275"/>
            <ac:spMk id="2" creationId="{5B6EFBF6-611B-5CE0-9B47-009DCFFBDDB1}"/>
          </ac:spMkLst>
        </pc:spChg>
        <pc:spChg chg="add del">
          <ac:chgData name="Skill Yards" userId="510981af3225e229" providerId="Windows Live" clId="Web-{4D2A796C-9F4C-1D8A-A672-46A00CFB5C63}" dt="2025-06-26T12:08:53.728" v="371"/>
          <ac:spMkLst>
            <pc:docMk/>
            <pc:sldMk cId="179216848" sldId="275"/>
            <ac:spMk id="43" creationId="{CEF93992-23E7-E60E-B9C3-F30A7DE27006}"/>
          </ac:spMkLst>
        </pc:spChg>
        <pc:spChg chg="add del">
          <ac:chgData name="Skill Yards" userId="510981af3225e229" providerId="Windows Live" clId="Web-{4D2A796C-9F4C-1D8A-A672-46A00CFB5C63}" dt="2025-06-26T12:08:53.728" v="370"/>
          <ac:spMkLst>
            <pc:docMk/>
            <pc:sldMk cId="179216848" sldId="275"/>
            <ac:spMk id="50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2:08:53.728" v="371"/>
          <ac:spMkLst>
            <pc:docMk/>
            <pc:sldMk cId="179216848" sldId="275"/>
            <ac:spMk id="56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2:09:04.244" v="373" actId="1076"/>
          <ac:picMkLst>
            <pc:docMk/>
            <pc:sldMk cId="179216848" sldId="275"/>
            <ac:picMk id="3" creationId="{28B58C3B-3BB9-EC5C-A11C-30F2330CA7BC}"/>
          </ac:picMkLst>
        </pc:picChg>
        <pc:picChg chg="del">
          <ac:chgData name="Skill Yards" userId="510981af3225e229" providerId="Windows Live" clId="Web-{4D2A796C-9F4C-1D8A-A672-46A00CFB5C63}" dt="2025-06-26T12:08:21.101" v="364"/>
          <ac:picMkLst>
            <pc:docMk/>
            <pc:sldMk cId="179216848" sldId="275"/>
            <ac:picMk id="5" creationId="{12AA5589-1423-5373-4130-D48DB03860CF}"/>
          </ac:picMkLst>
        </pc:picChg>
        <pc:cxnChg chg="add del">
          <ac:chgData name="Skill Yards" userId="510981af3225e229" providerId="Windows Live" clId="Web-{4D2A796C-9F4C-1D8A-A672-46A00CFB5C63}" dt="2025-06-26T12:08:53.728" v="371"/>
          <ac:cxnSpMkLst>
            <pc:docMk/>
            <pc:sldMk cId="179216848" sldId="275"/>
            <ac:cxnSpMk id="45" creationId="{4D3CC1C0-FD51-35D6-5A44-98CD7B3848F5}"/>
          </ac:cxnSpMkLst>
        </pc:cxnChg>
        <pc:cxnChg chg="add del">
          <ac:chgData name="Skill Yards" userId="510981af3225e229" providerId="Windows Live" clId="Web-{4D2A796C-9F4C-1D8A-A672-46A00CFB5C63}" dt="2025-06-26T12:08:53.728" v="370"/>
          <ac:cxnSpMkLst>
            <pc:docMk/>
            <pc:sldMk cId="179216848" sldId="275"/>
            <ac:cxnSpMk id="52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2:08:53.728" v="370"/>
          <ac:cxnSpMkLst>
            <pc:docMk/>
            <pc:sldMk cId="179216848" sldId="275"/>
            <ac:cxnSpMk id="54" creationId="{D7CC41EB-2D81-4303-9171-6401B388BA35}"/>
          </ac:cxnSpMkLst>
        </pc:cxnChg>
        <pc:cxnChg chg="add">
          <ac:chgData name="Skill Yards" userId="510981af3225e229" providerId="Windows Live" clId="Web-{4D2A796C-9F4C-1D8A-A672-46A00CFB5C63}" dt="2025-06-26T12:08:53.728" v="371"/>
          <ac:cxnSpMkLst>
            <pc:docMk/>
            <pc:sldMk cId="179216848" sldId="275"/>
            <ac:cxnSpMk id="57" creationId="{EE2E603F-4A95-4FE8-BB06-211DFD75DBEF}"/>
          </ac:cxnSpMkLst>
        </pc:cxnChg>
      </pc:sldChg>
      <pc:sldChg chg="addSp delSp modSp new mod setBg">
        <pc:chgData name="Skill Yards" userId="510981af3225e229" providerId="Windows Live" clId="Web-{4D2A796C-9F4C-1D8A-A672-46A00CFB5C63}" dt="2025-06-26T12:16:40.277" v="379"/>
        <pc:sldMkLst>
          <pc:docMk/>
          <pc:sldMk cId="3204594685" sldId="276"/>
        </pc:sldMkLst>
        <pc:spChg chg="mod">
          <ac:chgData name="Skill Yards" userId="510981af3225e229" providerId="Windows Live" clId="Web-{4D2A796C-9F4C-1D8A-A672-46A00CFB5C63}" dt="2025-06-26T12:16:40.277" v="379"/>
          <ac:spMkLst>
            <pc:docMk/>
            <pc:sldMk cId="3204594685" sldId="276"/>
            <ac:spMk id="2" creationId="{3E90EE0E-B01D-F875-28BD-1B692025DE66}"/>
          </ac:spMkLst>
        </pc:spChg>
        <pc:spChg chg="mod">
          <ac:chgData name="Skill Yards" userId="510981af3225e229" providerId="Windows Live" clId="Web-{4D2A796C-9F4C-1D8A-A672-46A00CFB5C63}" dt="2025-06-26T12:16:40.277" v="379"/>
          <ac:spMkLst>
            <pc:docMk/>
            <pc:sldMk cId="3204594685" sldId="276"/>
            <ac:spMk id="3" creationId="{52DA2A36-2B2E-72D9-AE8D-842E50DBC45B}"/>
          </ac:spMkLst>
        </pc:spChg>
        <pc:spChg chg="add del">
          <ac:chgData name="Skill Yards" userId="510981af3225e229" providerId="Windows Live" clId="Web-{4D2A796C-9F4C-1D8A-A672-46A00CFB5C63}" dt="2025-06-26T12:16:40.277" v="378"/>
          <ac:spMkLst>
            <pc:docMk/>
            <pc:sldMk cId="3204594685" sldId="276"/>
            <ac:spMk id="9" creationId="{33E93247-6229-44AB-A550-739E971E690B}"/>
          </ac:spMkLst>
        </pc:spChg>
        <pc:spChg chg="add">
          <ac:chgData name="Skill Yards" userId="510981af3225e229" providerId="Windows Live" clId="Web-{4D2A796C-9F4C-1D8A-A672-46A00CFB5C63}" dt="2025-06-26T12:16:40.277" v="379"/>
          <ac:spMkLst>
            <pc:docMk/>
            <pc:sldMk cId="3204594685" sldId="276"/>
            <ac:spMk id="15" creationId="{33E93247-6229-44AB-A550-739E971E690B}"/>
          </ac:spMkLst>
        </pc:spChg>
        <pc:picChg chg="add mod">
          <ac:chgData name="Skill Yards" userId="510981af3225e229" providerId="Windows Live" clId="Web-{4D2A796C-9F4C-1D8A-A672-46A00CFB5C63}" dt="2025-06-26T12:16:40.277" v="379"/>
          <ac:picMkLst>
            <pc:docMk/>
            <pc:sldMk cId="3204594685" sldId="276"/>
            <ac:picMk id="4" creationId="{19548D9B-30EC-0BEC-B086-14237685812C}"/>
          </ac:picMkLst>
        </pc:picChg>
        <pc:cxnChg chg="add del">
          <ac:chgData name="Skill Yards" userId="510981af3225e229" providerId="Windows Live" clId="Web-{4D2A796C-9F4C-1D8A-A672-46A00CFB5C63}" dt="2025-06-26T12:16:40.277" v="378"/>
          <ac:cxnSpMkLst>
            <pc:docMk/>
            <pc:sldMk cId="3204594685" sldId="276"/>
            <ac:cxnSpMk id="11" creationId="{EE2E603F-4A95-4FE8-BB06-211DFD75DBEF}"/>
          </ac:cxnSpMkLst>
        </pc:cxnChg>
        <pc:cxnChg chg="add del">
          <ac:chgData name="Skill Yards" userId="510981af3225e229" providerId="Windows Live" clId="Web-{4D2A796C-9F4C-1D8A-A672-46A00CFB5C63}" dt="2025-06-26T12:16:40.277" v="378"/>
          <ac:cxnSpMkLst>
            <pc:docMk/>
            <pc:sldMk cId="3204594685" sldId="276"/>
            <ac:cxnSpMk id="13" creationId="{D7CC41EB-2D81-4303-9171-6401B388BA35}"/>
          </ac:cxnSpMkLst>
        </pc:cxnChg>
        <pc:cxnChg chg="add">
          <ac:chgData name="Skill Yards" userId="510981af3225e229" providerId="Windows Live" clId="Web-{4D2A796C-9F4C-1D8A-A672-46A00CFB5C63}" dt="2025-06-26T12:16:40.277" v="379"/>
          <ac:cxnSpMkLst>
            <pc:docMk/>
            <pc:sldMk cId="3204594685" sldId="276"/>
            <ac:cxnSpMk id="16" creationId="{EE2E603F-4A95-4FE8-BB06-211DFD75DBEF}"/>
          </ac:cxnSpMkLst>
        </pc:cxnChg>
      </pc:sldChg>
    </pc:docChg>
  </pc:docChgLst>
  <pc:docChgLst>
    <pc:chgData name="Skill Yards" userId="510981af3225e229" providerId="Windows Live" clId="Web-{79A57F3D-8260-1F69-6D2F-D61C6F0EB6D5}"/>
    <pc:docChg chg="modSld addMainMaster delMainMaster">
      <pc:chgData name="Skill Yards" userId="510981af3225e229" providerId="Windows Live" clId="Web-{79A57F3D-8260-1F69-6D2F-D61C6F0EB6D5}" dt="2025-06-26T10:42:17.635" v="6"/>
      <pc:docMkLst>
        <pc:docMk/>
      </pc:docMkLst>
      <pc:sldChg chg="addSp delSp modSp mod setBg modClrScheme chgLayout">
        <pc:chgData name="Skill Yards" userId="510981af3225e229" providerId="Windows Live" clId="Web-{79A57F3D-8260-1F69-6D2F-D61C6F0EB6D5}" dt="2025-06-26T10:42:17.635" v="6"/>
        <pc:sldMkLst>
          <pc:docMk/>
          <pc:sldMk cId="109857222" sldId="256"/>
        </pc:sldMkLst>
        <pc:spChg chg="mod">
          <ac:chgData name="Skill Yards" userId="510981af3225e229" providerId="Windows Live" clId="Web-{79A57F3D-8260-1F69-6D2F-D61C6F0EB6D5}" dt="2025-06-26T10:42:17.635" v="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kill Yards" userId="510981af3225e229" providerId="Windows Live" clId="Web-{79A57F3D-8260-1F69-6D2F-D61C6F0EB6D5}" dt="2025-06-26T10:42:17.635" v="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kill Yards" userId="510981af3225e229" providerId="Windows Live" clId="Web-{79A57F3D-8260-1F69-6D2F-D61C6F0EB6D5}" dt="2025-06-26T10:42:17.619" v="5"/>
          <ac:spMkLst>
            <pc:docMk/>
            <pc:sldMk cId="109857222" sldId="256"/>
            <ac:spMk id="9" creationId="{665DBBEF-238B-476B-96AB-8AAC3224ECEA}"/>
          </ac:spMkLst>
        </pc:spChg>
        <pc:spChg chg="add del">
          <ac:chgData name="Skill Yards" userId="510981af3225e229" providerId="Windows Live" clId="Web-{79A57F3D-8260-1F69-6D2F-D61C6F0EB6D5}" dt="2025-06-26T10:42:17.619" v="5"/>
          <ac:spMkLst>
            <pc:docMk/>
            <pc:sldMk cId="109857222" sldId="256"/>
            <ac:spMk id="11" creationId="{3FCFB1DE-0B7E-48CC-BA90-B2AB0889F9D6}"/>
          </ac:spMkLst>
        </pc:spChg>
        <pc:spChg chg="add">
          <ac:chgData name="Skill Yards" userId="510981af3225e229" providerId="Windows Live" clId="Web-{79A57F3D-8260-1F69-6D2F-D61C6F0EB6D5}" dt="2025-06-26T10:42:17.635" v="6"/>
          <ac:spMkLst>
            <pc:docMk/>
            <pc:sldMk cId="109857222" sldId="256"/>
            <ac:spMk id="13" creationId="{33E93247-6229-44AB-A550-739E971E690B}"/>
          </ac:spMkLst>
        </pc:spChg>
        <pc:picChg chg="add mod">
          <ac:chgData name="Skill Yards" userId="510981af3225e229" providerId="Windows Live" clId="Web-{79A57F3D-8260-1F69-6D2F-D61C6F0EB6D5}" dt="2025-06-26T10:42:17.635" v="6"/>
          <ac:picMkLst>
            <pc:docMk/>
            <pc:sldMk cId="109857222" sldId="256"/>
            <ac:picMk id="4" creationId="{CF62B1DB-0B0F-4F14-C6CA-0FDEC4A184E7}"/>
          </ac:picMkLst>
        </pc:picChg>
        <pc:cxnChg chg="add">
          <ac:chgData name="Skill Yards" userId="510981af3225e229" providerId="Windows Live" clId="Web-{79A57F3D-8260-1F69-6D2F-D61C6F0EB6D5}" dt="2025-06-26T10:42:17.635" v="6"/>
          <ac:cxnSpMkLst>
            <pc:docMk/>
            <pc:sldMk cId="109857222" sldId="256"/>
            <ac:cxnSpMk id="14" creationId="{EE2E603F-4A95-4FE8-BB06-211DFD75DBEF}"/>
          </ac:cxnSpMkLst>
        </pc:cxnChg>
      </pc:sldChg>
      <pc:sldMasterChg chg="del delSldLayout">
        <pc:chgData name="Skill Yards" userId="510981af3225e229" providerId="Windows Live" clId="Web-{79A57F3D-8260-1F69-6D2F-D61C6F0EB6D5}" dt="2025-06-26T10:42:17.635" v="6"/>
        <pc:sldMasterMkLst>
          <pc:docMk/>
          <pc:sldMasterMk cId="2460954070" sldId="2147483660"/>
        </pc:sldMasterMkLst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kill Yards" userId="510981af3225e229" providerId="Windows Live" clId="Web-{79A57F3D-8260-1F69-6D2F-D61C6F0EB6D5}" dt="2025-06-26T10:42:17.635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kill Yards" userId="510981af3225e229" providerId="Windows Live" clId="Web-{79A57F3D-8260-1F69-6D2F-D61C6F0EB6D5}" dt="2025-06-26T10:42:17.635" v="6"/>
        <pc:sldMasterMkLst>
          <pc:docMk/>
          <pc:sldMasterMk cId="1499989198" sldId="2147483685"/>
        </pc:sldMasterMkLst>
        <pc:sldLayoutChg chg="add">
          <pc:chgData name="Skill Yards" userId="510981af3225e229" providerId="Windows Live" clId="Web-{79A57F3D-8260-1F69-6D2F-D61C6F0EB6D5}" dt="2025-06-26T10:42:17.635" v="6"/>
          <pc:sldLayoutMkLst>
            <pc:docMk/>
            <pc:sldMasterMk cId="1499989198" sldId="2147483685"/>
            <pc:sldLayoutMk cId="3343798469" sldId="2147483680"/>
          </pc:sldLayoutMkLst>
        </pc:sldLayoutChg>
      </pc:sldMasterChg>
    </pc:docChg>
  </pc:docChgLst>
  <pc:docChgLst>
    <pc:chgData name="Skill Yards" userId="510981af3225e229" providerId="Windows Live" clId="Web-{545D8A68-FE21-08DD-E322-994D57C75728}"/>
    <pc:docChg chg="addSld delSld modSld addMainMaster delMainMaster">
      <pc:chgData name="Skill Yards" userId="510981af3225e229" providerId="Windows Live" clId="Web-{545D8A68-FE21-08DD-E322-994D57C75728}" dt="2025-06-26T13:13:49.864" v="294" actId="14100"/>
      <pc:docMkLst>
        <pc:docMk/>
      </pc:docMkLst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09857222" sldId="256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09857222" sldId="256"/>
            <ac:spMk id="13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09857222" sldId="256"/>
            <ac:cxnSpMk id="14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2518431379" sldId="257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518431379" sldId="257"/>
            <ac:spMk id="2" creationId="{6760B057-5AA4-A013-F637-F3F2A2D95DB2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518431379" sldId="257"/>
            <ac:spMk id="35" creationId="{E49D7415-2F11-44C2-B6AA-13A25B6814B9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518431379" sldId="257"/>
            <ac:cxnSpMk id="31" creationId="{F64F9B95-9045-48D2-B9F3-2927E98F54AA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518431379" sldId="257"/>
            <ac:cxnSpMk id="33" creationId="{085AA86F-6A4D-4BCB-A045-D992CDC2959B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518431379" sldId="257"/>
            <ac:cxnSpMk id="37" creationId="{D2E57F3D-33BE-4306-87E6-245763719516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820179822" sldId="258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820179822" sldId="258"/>
            <ac:spMk id="2" creationId="{C8D8ABEB-D5B9-01DA-7971-14C8FDB11448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820179822" sldId="258"/>
            <ac:spMk id="75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820179822" sldId="258"/>
            <ac:cxnSpMk id="77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820179822" sldId="258"/>
            <ac:cxnSpMk id="79" creationId="{4BF2B36B-4D1C-9E0A-B17B-23D805AECA9B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552292168" sldId="259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552292168" sldId="259"/>
            <ac:spMk id="2" creationId="{E6ACED45-DD69-4149-9ED6-5471E29CE06F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552292168" sldId="259"/>
            <ac:spMk id="100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552292168" sldId="259"/>
            <ac:cxnSpMk id="101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585733424" sldId="260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585733424" sldId="260"/>
            <ac:spMk id="2" creationId="{AAD3F0FD-4B93-EC3E-45B0-87F62A613A48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585733424" sldId="260"/>
            <ac:spMk id="125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585733424" sldId="260"/>
            <ac:cxnSpMk id="127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585733424" sldId="260"/>
            <ac:cxnSpMk id="129" creationId="{D7CC41EB-2D81-4303-9171-6401B388BA35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499604518" sldId="261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499604518" sldId="261"/>
            <ac:spMk id="2" creationId="{5B2980C8-341D-36A5-5749-E041A2579826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499604518" sldId="261"/>
            <ac:spMk id="143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499604518" sldId="261"/>
            <ac:cxnSpMk id="145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499604518" sldId="261"/>
            <ac:cxnSpMk id="147" creationId="{D7CC41EB-2D81-4303-9171-6401B388BA35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426112454" sldId="262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426112454" sldId="262"/>
            <ac:spMk id="2" creationId="{55E58BD8-57F2-994E-81B4-5E7510176C16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426112454" sldId="262"/>
            <ac:spMk id="152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426112454" sldId="262"/>
            <ac:cxnSpMk id="154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735594153" sldId="263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735594153" sldId="263"/>
            <ac:spMk id="2" creationId="{D49A6D5E-544D-1C9A-3C2D-4E801595C8AE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735594153" sldId="263"/>
            <ac:spMk id="159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735594153" sldId="263"/>
            <ac:cxnSpMk id="161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2614863440" sldId="264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614863440" sldId="264"/>
            <ac:spMk id="2" creationId="{D0E51EE3-876F-C970-4097-A3E143F757AB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614863440" sldId="264"/>
            <ac:spMk id="175" creationId="{80B98925-0550-1AFB-C1DC-02792400FB71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614863440" sldId="264"/>
            <ac:spMk id="177" creationId="{0CCA9273-E74E-A306-1F74-BEF9EDA30500}"/>
          </ac:spMkLst>
        </pc:sp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2564618905" sldId="265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564618905" sldId="265"/>
            <ac:spMk id="2" creationId="{521CD2DB-2E39-9822-EBCB-4ACC6347F7DA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564618905" sldId="265"/>
            <ac:spMk id="188" creationId="{80B98925-0550-1AFB-C1DC-02792400FB71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564618905" sldId="265"/>
            <ac:spMk id="189" creationId="{0CCA9273-E74E-A306-1F74-BEF9EDA30500}"/>
          </ac:spMkLst>
        </pc:sp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2721614500" sldId="266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721614500" sldId="266"/>
            <ac:spMk id="2" creationId="{4D44EA93-DEC3-8C5B-D835-41FF86A698CF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721614500" sldId="266"/>
            <ac:spMk id="3" creationId="{A3656F74-3D3E-5532-411B-C7CE0D383473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721614500" sldId="266"/>
            <ac:spMk id="17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721614500" sldId="266"/>
            <ac:cxnSpMk id="18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721614500" sldId="266"/>
            <ac:cxnSpMk id="19" creationId="{4BF2B36B-4D1C-9E0A-B17B-23D805AECA9B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435574928" sldId="267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435574928" sldId="267"/>
            <ac:spMk id="2" creationId="{CA23E861-505B-86AF-ECAF-2DD9A29660E0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435574928" sldId="267"/>
            <ac:spMk id="16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435574928" sldId="267"/>
            <ac:cxnSpMk id="18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899564367" sldId="268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899564367" sldId="268"/>
            <ac:spMk id="2" creationId="{E1B535E6-C8D9-259A-AAB2-6B092D0961D9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899564367" sldId="268"/>
            <ac:spMk id="3" creationId="{950C795E-6354-08DD-ACF4-7CF44D574A2A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899564367" sldId="268"/>
            <ac:spMk id="14" creationId="{E49D7415-2F11-44C2-B6AA-13A25B6814B9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899564367" sldId="268"/>
            <ac:cxnSpMk id="10" creationId="{F64F9B95-9045-48D2-B9F3-2927E98F54AA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899564367" sldId="268"/>
            <ac:cxnSpMk id="12" creationId="{085AA86F-6A4D-4BCB-A045-D992CDC2959B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899564367" sldId="268"/>
            <ac:cxnSpMk id="16" creationId="{511FC409-B3C2-4F68-865C-C5333D6F2710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899564367" sldId="268"/>
            <ac:cxnSpMk id="18" creationId="{B810270D-76A7-44B3-9746-7EDF5788602E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2704391963" sldId="269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704391963" sldId="269"/>
            <ac:spMk id="2" creationId="{15170BF9-F580-B4BA-37C1-AD0E5123CFE1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704391963" sldId="269"/>
            <ac:spMk id="9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704391963" sldId="269"/>
            <ac:cxnSpMk id="11" creationId="{F7491F31-6557-2984-60B7-24907747D89D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4075412657" sldId="270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4075412657" sldId="270"/>
            <ac:spMk id="2" creationId="{638EF252-105B-EAE6-BE25-F496DE0FFC5D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4075412657" sldId="270"/>
            <ac:spMk id="3" creationId="{918528E4-8046-9DE2-9DA3-E41A24FB840F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4075412657" sldId="270"/>
            <ac:spMk id="9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4075412657" sldId="270"/>
            <ac:cxnSpMk id="11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4232018123" sldId="271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4232018123" sldId="271"/>
            <ac:spMk id="2" creationId="{BA4B2070-6499-7969-14D7-412EE8818C5D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4232018123" sldId="271"/>
            <ac:spMk id="23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4232018123" sldId="271"/>
            <ac:cxnSpMk id="24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3043809724" sldId="272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3043809724" sldId="272"/>
            <ac:spMk id="2" creationId="{FEDD8636-B433-F63F-313A-2F9F2F990A48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3043809724" sldId="272"/>
            <ac:spMk id="29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3043809724" sldId="272"/>
            <ac:cxnSpMk id="31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564965520" sldId="273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564965520" sldId="273"/>
            <ac:spMk id="2" creationId="{73DA59FB-C771-A1A6-C420-24B3BE147755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564965520" sldId="273"/>
            <ac:spMk id="29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564965520" sldId="273"/>
            <ac:cxnSpMk id="31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3785720663" sldId="274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3785720663" sldId="274"/>
            <ac:spMk id="2" creationId="{DE733C20-66E1-19BD-A4B8-1578BAF9EB13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3785720663" sldId="274"/>
            <ac:spMk id="43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3785720663" sldId="274"/>
            <ac:cxnSpMk id="45" creationId="{EE2E603F-4A95-4FE8-BB06-211DFD75DBEF}"/>
          </ac:cxnSpMkLst>
        </pc:cxnChg>
      </pc:sldChg>
      <pc:sldChg chg="addSp delSp modSp mod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179216848" sldId="275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179216848" sldId="275"/>
            <ac:spMk id="2" creationId="{5B6EFBF6-611B-5CE0-9B47-009DCFFBDDB1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179216848" sldId="275"/>
            <ac:spMk id="56" creationId="{33E93247-6229-44AB-A550-739E971E690B}"/>
          </ac:spMkLst>
        </pc:sp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179216848" sldId="275"/>
            <ac:cxnSpMk id="57" creationId="{EE2E603F-4A95-4FE8-BB06-211DFD75DBEF}"/>
          </ac:cxnSpMkLst>
        </pc:cxnChg>
      </pc:sldChg>
      <pc:sldChg chg="addSp delSp modSp del">
        <pc:chgData name="Skill Yards" userId="510981af3225e229" providerId="Windows Live" clId="Web-{545D8A68-FE21-08DD-E322-994D57C75728}" dt="2025-06-26T12:20:48.384" v="13"/>
        <pc:sldMkLst>
          <pc:docMk/>
          <pc:sldMk cId="3204594685" sldId="276"/>
        </pc:sldMkLst>
        <pc:spChg chg="mod">
          <ac:chgData name="Skill Yards" userId="510981af3225e229" providerId="Windows Live" clId="Web-{545D8A68-FE21-08DD-E322-994D57C75728}" dt="2025-06-26T12:20:16.899" v="6" actId="20577"/>
          <ac:spMkLst>
            <pc:docMk/>
            <pc:sldMk cId="3204594685" sldId="276"/>
            <ac:spMk id="2" creationId="{3E90EE0E-B01D-F875-28BD-1B692025DE66}"/>
          </ac:spMkLst>
        </pc:spChg>
        <pc:spChg chg="del mod">
          <ac:chgData name="Skill Yards" userId="510981af3225e229" providerId="Windows Live" clId="Web-{545D8A68-FE21-08DD-E322-994D57C75728}" dt="2025-06-26T12:18:59.274" v="2"/>
          <ac:spMkLst>
            <pc:docMk/>
            <pc:sldMk cId="3204594685" sldId="276"/>
            <ac:spMk id="3" creationId="{52DA2A36-2B2E-72D9-AE8D-842E50DBC45B}"/>
          </ac:spMkLst>
        </pc:spChg>
        <pc:spChg chg="del">
          <ac:chgData name="Skill Yards" userId="510981af3225e229" providerId="Windows Live" clId="Web-{545D8A68-FE21-08DD-E322-994D57C75728}" dt="2025-06-26T12:18:50.446" v="0"/>
          <ac:spMkLst>
            <pc:docMk/>
            <pc:sldMk cId="3204594685" sldId="276"/>
            <ac:spMk id="15" creationId="{33E93247-6229-44AB-A550-739E971E690B}"/>
          </ac:spMkLst>
        </pc:spChg>
        <pc:spChg chg="add del">
          <ac:chgData name="Skill Yards" userId="510981af3225e229" providerId="Windows Live" clId="Web-{545D8A68-FE21-08DD-E322-994D57C75728}" dt="2025-06-26T12:19:10.258" v="3"/>
          <ac:spMkLst>
            <pc:docMk/>
            <pc:sldMk cId="3204594685" sldId="276"/>
            <ac:spMk id="21" creationId="{33E93247-6229-44AB-A550-739E971E690B}"/>
          </ac:spMkLst>
        </pc:spChg>
        <pc:spChg chg="add">
          <ac:chgData name="Skill Yards" userId="510981af3225e229" providerId="Windows Live" clId="Web-{545D8A68-FE21-08DD-E322-994D57C75728}" dt="2025-06-26T12:19:10.258" v="3"/>
          <ac:spMkLst>
            <pc:docMk/>
            <pc:sldMk cId="3204594685" sldId="276"/>
            <ac:spMk id="28" creationId="{33E93247-6229-44AB-A550-739E971E690B}"/>
          </ac:spMkLst>
        </pc:spChg>
        <pc:picChg chg="del mod">
          <ac:chgData name="Skill Yards" userId="510981af3225e229" providerId="Windows Live" clId="Web-{545D8A68-FE21-08DD-E322-994D57C75728}" dt="2025-06-26T12:20:28.900" v="9"/>
          <ac:picMkLst>
            <pc:docMk/>
            <pc:sldMk cId="3204594685" sldId="276"/>
            <ac:picMk id="4" creationId="{19548D9B-30EC-0BEC-B086-14237685812C}"/>
          </ac:picMkLst>
        </pc:picChg>
        <pc:cxnChg chg="del">
          <ac:chgData name="Skill Yards" userId="510981af3225e229" providerId="Windows Live" clId="Web-{545D8A68-FE21-08DD-E322-994D57C75728}" dt="2025-06-26T12:18:50.446" v="0"/>
          <ac:cxnSpMkLst>
            <pc:docMk/>
            <pc:sldMk cId="3204594685" sldId="276"/>
            <ac:cxnSpMk id="16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19:10.258" v="3"/>
          <ac:cxnSpMkLst>
            <pc:docMk/>
            <pc:sldMk cId="3204594685" sldId="276"/>
            <ac:cxnSpMk id="23" creationId="{EE2E603F-4A95-4FE8-BB06-211DFD75DBEF}"/>
          </ac:cxnSpMkLst>
        </pc:cxnChg>
        <pc:cxnChg chg="add">
          <ac:chgData name="Skill Yards" userId="510981af3225e229" providerId="Windows Live" clId="Web-{545D8A68-FE21-08DD-E322-994D57C75728}" dt="2025-06-26T12:19:10.258" v="3"/>
          <ac:cxnSpMkLst>
            <pc:docMk/>
            <pc:sldMk cId="3204594685" sldId="276"/>
            <ac:cxnSpMk id="30" creationId="{EE2E603F-4A95-4FE8-BB06-211DFD75DBEF}"/>
          </ac:cxnSpMkLst>
        </pc:cxnChg>
      </pc:sldChg>
      <pc:sldChg chg="addSp delSp modSp new mod setBg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2489531140" sldId="277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489531140" sldId="277"/>
            <ac:spMk id="2" creationId="{E5695A29-AFCB-6596-7CE8-20550C7D1825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2489531140" sldId="277"/>
            <ac:spMk id="3" creationId="{4E6B82BC-8BE4-D175-A2A2-5B5D731A7EB5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2489531140" sldId="277"/>
            <ac:spMk id="9" creationId="{33E93247-6229-44AB-A550-739E971E690B}"/>
          </ac:spMkLst>
        </pc:spChg>
        <pc:picChg chg="add mod">
          <ac:chgData name="Skill Yards" userId="510981af3225e229" providerId="Windows Live" clId="Web-{545D8A68-FE21-08DD-E322-994D57C75728}" dt="2025-06-26T12:20:48.087" v="12" actId="14100"/>
          <ac:picMkLst>
            <pc:docMk/>
            <pc:sldMk cId="2489531140" sldId="277"/>
            <ac:picMk id="4" creationId="{EF24814B-6854-585E-61ED-2BB6DE1D575D}"/>
          </ac:picMkLst>
        </pc:pic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2489531140" sldId="277"/>
            <ac:cxnSpMk id="11" creationId="{EE2E603F-4A95-4FE8-BB06-211DFD75DBEF}"/>
          </ac:cxnSpMkLst>
        </pc:cxnChg>
      </pc:sldChg>
      <pc:sldChg chg="addSp delSp modSp new mod setBg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3663213625" sldId="278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3663213625" sldId="278"/>
            <ac:spMk id="2" creationId="{76C754E9-138B-A6C6-148A-B0A0DD66ADF8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3663213625" sldId="278"/>
            <ac:spMk id="3" creationId="{1C764D26-2A9B-85CA-8225-CABF4AAAF40E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3663213625" sldId="278"/>
            <ac:spMk id="9" creationId="{33E93247-6229-44AB-A550-739E971E690B}"/>
          </ac:spMkLst>
        </pc:spChg>
        <pc:picChg chg="add mod">
          <ac:chgData name="Skill Yards" userId="510981af3225e229" providerId="Windows Live" clId="Web-{545D8A68-FE21-08DD-E322-994D57C75728}" dt="2025-06-26T12:22:13.135" v="20"/>
          <ac:picMkLst>
            <pc:docMk/>
            <pc:sldMk cId="3663213625" sldId="278"/>
            <ac:picMk id="4" creationId="{73944E52-4A5A-E992-3BB5-BCF28E629606}"/>
          </ac:picMkLst>
        </pc:pic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3663213625" sldId="278"/>
            <ac:cxnSpMk id="11" creationId="{EE2E603F-4A95-4FE8-BB06-211DFD75DBEF}"/>
          </ac:cxnSpMkLst>
        </pc:cxnChg>
      </pc:sldChg>
      <pc:sldChg chg="addSp delSp modSp new mod setBg modClrScheme setClrOvrMap delDesignElem chgLayout">
        <pc:chgData name="Skill Yards" userId="510981af3225e229" providerId="Windows Live" clId="Web-{545D8A68-FE21-08DD-E322-994D57C75728}" dt="2025-06-26T12:28:20.591" v="76"/>
        <pc:sldMkLst>
          <pc:docMk/>
          <pc:sldMk cId="3014982168" sldId="279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3014982168" sldId="279"/>
            <ac:spMk id="2" creationId="{C4236602-E944-E52D-2AEA-1489158FB191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3014982168" sldId="279"/>
            <ac:spMk id="3" creationId="{C03B1D91-030B-935B-BE70-AFC837078922}"/>
          </ac:spMkLst>
        </pc:spChg>
        <pc:spChg chg="add del">
          <ac:chgData name="Skill Yards" userId="510981af3225e229" providerId="Windows Live" clId="Web-{545D8A68-FE21-08DD-E322-994D57C75728}" dt="2025-06-26T12:23:09.291" v="30"/>
          <ac:spMkLst>
            <pc:docMk/>
            <pc:sldMk cId="3014982168" sldId="279"/>
            <ac:spMk id="8" creationId="{DEF92653-5D6D-47E6-8744-0DAF76E049C4}"/>
          </ac:spMkLst>
        </pc:spChg>
        <pc:spChg chg="add del">
          <ac:chgData name="Skill Yards" userId="510981af3225e229" providerId="Windows Live" clId="Web-{545D8A68-FE21-08DD-E322-994D57C75728}" dt="2025-06-26T12:23:13.666" v="32"/>
          <ac:spMkLst>
            <pc:docMk/>
            <pc:sldMk cId="3014982168" sldId="279"/>
            <ac:spMk id="13" creationId="{DEF92653-5D6D-47E6-8744-0DAF76E049C4}"/>
          </ac:spMkLst>
        </pc:spChg>
        <pc:spChg chg="add del">
          <ac:chgData name="Skill Yards" userId="510981af3225e229" providerId="Windows Live" clId="Web-{545D8A68-FE21-08DD-E322-994D57C75728}" dt="2025-06-26T12:23:18.870" v="34"/>
          <ac:spMkLst>
            <pc:docMk/>
            <pc:sldMk cId="3014982168" sldId="279"/>
            <ac:spMk id="16" creationId="{DEF92653-5D6D-47E6-8744-0DAF76E049C4}"/>
          </ac:spMkLst>
        </pc:spChg>
        <pc:spChg chg="add del">
          <ac:chgData name="Skill Yards" userId="510981af3225e229" providerId="Windows Live" clId="Web-{545D8A68-FE21-08DD-E322-994D57C75728}" dt="2025-06-26T12:23:18.870" v="34"/>
          <ac:spMkLst>
            <pc:docMk/>
            <pc:sldMk cId="3014982168" sldId="279"/>
            <ac:spMk id="17" creationId="{AE99FF03-DD5A-4DE5-9633-AA461D9BB750}"/>
          </ac:spMkLst>
        </pc:spChg>
        <pc:spChg chg="add del">
          <ac:chgData name="Skill Yards" userId="510981af3225e229" providerId="Windows Live" clId="Web-{545D8A68-FE21-08DD-E322-994D57C75728}" dt="2025-06-26T12:23:37.542" v="37"/>
          <ac:spMkLst>
            <pc:docMk/>
            <pc:sldMk cId="3014982168" sldId="279"/>
            <ac:spMk id="20" creationId="{03F945E9-8068-7043-B2B2-ACB10FCF792C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3014982168" sldId="279"/>
            <ac:spMk id="26" creationId="{DEF92653-5D6D-47E6-8744-0DAF76E049C4}"/>
          </ac:spMkLst>
        </pc:spChg>
        <pc:cxnChg chg="add del">
          <ac:chgData name="Skill Yards" userId="510981af3225e229" providerId="Windows Live" clId="Web-{545D8A68-FE21-08DD-E322-994D57C75728}" dt="2025-06-26T12:23:09.291" v="30"/>
          <ac:cxnSpMkLst>
            <pc:docMk/>
            <pc:sldMk cId="3014982168" sldId="279"/>
            <ac:cxnSpMk id="10" creationId="{9CA98CE3-81A7-4FFE-A047-9AA65998D877}"/>
          </ac:cxnSpMkLst>
        </pc:cxnChg>
        <pc:cxnChg chg="add del">
          <ac:chgData name="Skill Yards" userId="510981af3225e229" providerId="Windows Live" clId="Web-{545D8A68-FE21-08DD-E322-994D57C75728}" dt="2025-06-26T12:23:13.666" v="32"/>
          <ac:cxnSpMkLst>
            <pc:docMk/>
            <pc:sldMk cId="3014982168" sldId="279"/>
            <ac:cxnSpMk id="12" creationId="{18D91C2B-BDB9-49BE-9C44-E0CFE597ABFE}"/>
          </ac:cxnSpMkLst>
        </pc:cxnChg>
        <pc:cxnChg chg="add del">
          <ac:chgData name="Skill Yards" userId="510981af3225e229" providerId="Windows Live" clId="Web-{545D8A68-FE21-08DD-E322-994D57C75728}" dt="2025-06-26T12:23:13.666" v="32"/>
          <ac:cxnSpMkLst>
            <pc:docMk/>
            <pc:sldMk cId="3014982168" sldId="279"/>
            <ac:cxnSpMk id="14" creationId="{9CA98CE3-81A7-4FFE-A047-9AA65998D877}"/>
          </ac:cxnSpMkLst>
        </pc:cxnChg>
        <pc:cxnChg chg="add del">
          <ac:chgData name="Skill Yards" userId="510981af3225e229" providerId="Windows Live" clId="Web-{545D8A68-FE21-08DD-E322-994D57C75728}" dt="2025-06-26T12:23:18.870" v="34"/>
          <ac:cxnSpMkLst>
            <pc:docMk/>
            <pc:sldMk cId="3014982168" sldId="279"/>
            <ac:cxnSpMk id="18" creationId="{9CA98CE3-81A7-4FFE-A047-9AA65998D877}"/>
          </ac:cxnSpMkLst>
        </pc:cxnChg>
        <pc:cxnChg chg="add del">
          <ac:chgData name="Skill Yards" userId="510981af3225e229" providerId="Windows Live" clId="Web-{545D8A68-FE21-08DD-E322-994D57C75728}" dt="2025-06-26T12:23:37.542" v="37"/>
          <ac:cxnSpMkLst>
            <pc:docMk/>
            <pc:sldMk cId="3014982168" sldId="279"/>
            <ac:cxnSpMk id="21" creationId="{D40C7B8C-D44C-85BF-4166-E0609E10E9EB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3014982168" sldId="279"/>
            <ac:cxnSpMk id="28" creationId="{9CA98CE3-81A7-4FFE-A047-9AA65998D877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3014982168" sldId="279"/>
            <ac:cxnSpMk id="30" creationId="{18D91C2B-BDB9-49BE-9C44-E0CFE597ABFE}"/>
          </ac:cxnSpMkLst>
        </pc:cxnChg>
      </pc:sldChg>
      <pc:sldChg chg="addSp delSp modSp new mod setBg modClrScheme delDesignElem chgLayout">
        <pc:chgData name="Skill Yards" userId="510981af3225e229" providerId="Windows Live" clId="Web-{545D8A68-FE21-08DD-E322-994D57C75728}" dt="2025-06-26T12:28:20.591" v="76"/>
        <pc:sldMkLst>
          <pc:docMk/>
          <pc:sldMk cId="50142279" sldId="280"/>
        </pc:sldMkLst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50142279" sldId="280"/>
            <ac:spMk id="2" creationId="{B21A0337-CDE8-3588-13D8-C57A03DFA6F8}"/>
          </ac:spMkLst>
        </pc:spChg>
        <pc:spChg chg="mod ord">
          <ac:chgData name="Skill Yards" userId="510981af3225e229" providerId="Windows Live" clId="Web-{545D8A68-FE21-08DD-E322-994D57C75728}" dt="2025-06-26T12:28:20.591" v="76"/>
          <ac:spMkLst>
            <pc:docMk/>
            <pc:sldMk cId="50142279" sldId="280"/>
            <ac:spMk id="3" creationId="{1658B883-86E1-B96F-473F-E81EA996E87D}"/>
          </ac:spMkLst>
        </pc:spChg>
        <pc:spChg chg="add del">
          <ac:chgData name="Skill Yards" userId="510981af3225e229" providerId="Windows Live" clId="Web-{545D8A68-FE21-08DD-E322-994D57C75728}" dt="2025-06-26T12:25:54.058" v="62"/>
          <ac:spMkLst>
            <pc:docMk/>
            <pc:sldMk cId="50142279" sldId="280"/>
            <ac:spMk id="9" creationId="{33E93247-6229-44AB-A550-739E971E690B}"/>
          </ac:spMkLst>
        </pc:spChg>
        <pc:spChg chg="add del">
          <ac:chgData name="Skill Yards" userId="510981af3225e229" providerId="Windows Live" clId="Web-{545D8A68-FE21-08DD-E322-994D57C75728}" dt="2025-06-26T12:25:58.324" v="64"/>
          <ac:spMkLst>
            <pc:docMk/>
            <pc:sldMk cId="50142279" sldId="280"/>
            <ac:spMk id="15" creationId="{33E93247-6229-44AB-A550-739E971E690B}"/>
          </ac:spMkLst>
        </pc:spChg>
        <pc:spChg chg="add del">
          <ac:chgData name="Skill Yards" userId="510981af3225e229" providerId="Windows Live" clId="Web-{545D8A68-FE21-08DD-E322-994D57C75728}" dt="2025-06-26T12:26:49.668" v="70"/>
          <ac:spMkLst>
            <pc:docMk/>
            <pc:sldMk cId="50142279" sldId="280"/>
            <ac:spMk id="18" creationId="{33E93247-6229-44AB-A550-739E971E690B}"/>
          </ac:spMkLst>
        </pc:spChg>
        <pc:spChg chg="add del">
          <ac:chgData name="Skill Yards" userId="510981af3225e229" providerId="Windows Live" clId="Web-{545D8A68-FE21-08DD-E322-994D57C75728}" dt="2025-06-26T12:28:20.591" v="76"/>
          <ac:spMkLst>
            <pc:docMk/>
            <pc:sldMk cId="50142279" sldId="280"/>
            <ac:spMk id="24" creationId="{33E93247-6229-44AB-A550-739E971E690B}"/>
          </ac:spMkLst>
        </pc:spChg>
        <pc:picChg chg="add del mod">
          <ac:chgData name="Skill Yards" userId="510981af3225e229" providerId="Windows Live" clId="Web-{545D8A68-FE21-08DD-E322-994D57C75728}" dt="2025-06-26T12:26:30.543" v="66"/>
          <ac:picMkLst>
            <pc:docMk/>
            <pc:sldMk cId="50142279" sldId="280"/>
            <ac:picMk id="4" creationId="{F60EC40D-3126-6379-DC8E-22766BC03894}"/>
          </ac:picMkLst>
        </pc:picChg>
        <pc:picChg chg="add del mod">
          <ac:chgData name="Skill Yards" userId="510981af3225e229" providerId="Windows Live" clId="Web-{545D8A68-FE21-08DD-E322-994D57C75728}" dt="2025-06-26T12:26:45.512" v="68"/>
          <ac:picMkLst>
            <pc:docMk/>
            <pc:sldMk cId="50142279" sldId="280"/>
            <ac:picMk id="5" creationId="{C7393405-F876-1E3E-D9E8-1E448EA3912F}"/>
          </ac:picMkLst>
        </pc:picChg>
        <pc:picChg chg="add mod">
          <ac:chgData name="Skill Yards" userId="510981af3225e229" providerId="Windows Live" clId="Web-{545D8A68-FE21-08DD-E322-994D57C75728}" dt="2025-06-26T12:26:49.668" v="70"/>
          <ac:picMkLst>
            <pc:docMk/>
            <pc:sldMk cId="50142279" sldId="280"/>
            <ac:picMk id="6" creationId="{F555EC31-6A87-F39C-92A5-266F0EC2C6F7}"/>
          </ac:picMkLst>
        </pc:picChg>
        <pc:cxnChg chg="add del">
          <ac:chgData name="Skill Yards" userId="510981af3225e229" providerId="Windows Live" clId="Web-{545D8A68-FE21-08DD-E322-994D57C75728}" dt="2025-06-26T12:25:54.058" v="62"/>
          <ac:cxnSpMkLst>
            <pc:docMk/>
            <pc:sldMk cId="50142279" sldId="280"/>
            <ac:cxnSpMk id="11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5:54.058" v="62"/>
          <ac:cxnSpMkLst>
            <pc:docMk/>
            <pc:sldMk cId="50142279" sldId="280"/>
            <ac:cxnSpMk id="13" creationId="{D7CC41EB-2D81-4303-9171-6401B388BA35}"/>
          </ac:cxnSpMkLst>
        </pc:cxnChg>
        <pc:cxnChg chg="add del">
          <ac:chgData name="Skill Yards" userId="510981af3225e229" providerId="Windows Live" clId="Web-{545D8A68-FE21-08DD-E322-994D57C75728}" dt="2025-06-26T12:25:58.324" v="64"/>
          <ac:cxnSpMkLst>
            <pc:docMk/>
            <pc:sldMk cId="50142279" sldId="280"/>
            <ac:cxnSpMk id="16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6:49.668" v="70"/>
          <ac:cxnSpMkLst>
            <pc:docMk/>
            <pc:sldMk cId="50142279" sldId="280"/>
            <ac:cxnSpMk id="19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28:20.591" v="76"/>
          <ac:cxnSpMkLst>
            <pc:docMk/>
            <pc:sldMk cId="50142279" sldId="280"/>
            <ac:cxnSpMk id="26" creationId="{F7491F31-6557-2984-60B7-24907747D89D}"/>
          </ac:cxnSpMkLst>
        </pc:cxnChg>
      </pc:sldChg>
      <pc:sldChg chg="addSp modSp new">
        <pc:chgData name="Skill Yards" userId="510981af3225e229" providerId="Windows Live" clId="Web-{545D8A68-FE21-08DD-E322-994D57C75728}" dt="2025-06-26T12:31:05.623" v="82" actId="1076"/>
        <pc:sldMkLst>
          <pc:docMk/>
          <pc:sldMk cId="3302466145" sldId="281"/>
        </pc:sldMkLst>
        <pc:picChg chg="add mod">
          <ac:chgData name="Skill Yards" userId="510981af3225e229" providerId="Windows Live" clId="Web-{545D8A68-FE21-08DD-E322-994D57C75728}" dt="2025-06-26T12:30:17.467" v="78"/>
          <ac:picMkLst>
            <pc:docMk/>
            <pc:sldMk cId="3302466145" sldId="281"/>
            <ac:picMk id="4" creationId="{F5C11293-D6A0-9D13-1AF6-217EDC618C9C}"/>
          </ac:picMkLst>
        </pc:picChg>
        <pc:picChg chg="add mod">
          <ac:chgData name="Skill Yards" userId="510981af3225e229" providerId="Windows Live" clId="Web-{545D8A68-FE21-08DD-E322-994D57C75728}" dt="2025-06-26T12:31:05.623" v="82" actId="1076"/>
          <ac:picMkLst>
            <pc:docMk/>
            <pc:sldMk cId="3302466145" sldId="281"/>
            <ac:picMk id="5" creationId="{55E727FC-8339-D438-90B5-A9733ECECEF5}"/>
          </ac:picMkLst>
        </pc:picChg>
      </pc:sldChg>
      <pc:sldChg chg="addSp modSp new mod setBg">
        <pc:chgData name="Skill Yards" userId="510981af3225e229" providerId="Windows Live" clId="Web-{545D8A68-FE21-08DD-E322-994D57C75728}" dt="2025-06-26T12:33:27.187" v="91"/>
        <pc:sldMkLst>
          <pc:docMk/>
          <pc:sldMk cId="437191680" sldId="282"/>
        </pc:sldMkLst>
        <pc:spChg chg="mod">
          <ac:chgData name="Skill Yards" userId="510981af3225e229" providerId="Windows Live" clId="Web-{545D8A68-FE21-08DD-E322-994D57C75728}" dt="2025-06-26T12:33:27.187" v="91"/>
          <ac:spMkLst>
            <pc:docMk/>
            <pc:sldMk cId="437191680" sldId="282"/>
            <ac:spMk id="2" creationId="{A86844B8-35AA-F149-6B45-7F92AAC81160}"/>
          </ac:spMkLst>
        </pc:spChg>
        <pc:spChg chg="mod ord">
          <ac:chgData name="Skill Yards" userId="510981af3225e229" providerId="Windows Live" clId="Web-{545D8A68-FE21-08DD-E322-994D57C75728}" dt="2025-06-26T12:33:27.187" v="91"/>
          <ac:spMkLst>
            <pc:docMk/>
            <pc:sldMk cId="437191680" sldId="282"/>
            <ac:spMk id="3" creationId="{D0AFD577-2C4B-FE08-50CD-C52A51E76A90}"/>
          </ac:spMkLst>
        </pc:spChg>
        <pc:spChg chg="add">
          <ac:chgData name="Skill Yards" userId="510981af3225e229" providerId="Windows Live" clId="Web-{545D8A68-FE21-08DD-E322-994D57C75728}" dt="2025-06-26T12:33:27.187" v="91"/>
          <ac:spMkLst>
            <pc:docMk/>
            <pc:sldMk cId="437191680" sldId="282"/>
            <ac:spMk id="13" creationId="{E49D7415-2F11-44C2-B6AA-13A25B6814B9}"/>
          </ac:spMkLst>
        </pc:spChg>
        <pc:picChg chg="add mod">
          <ac:chgData name="Skill Yards" userId="510981af3225e229" providerId="Windows Live" clId="Web-{545D8A68-FE21-08DD-E322-994D57C75728}" dt="2025-06-26T12:33:27.187" v="91"/>
          <ac:picMkLst>
            <pc:docMk/>
            <pc:sldMk cId="437191680" sldId="282"/>
            <ac:picMk id="4" creationId="{1DF9BDB9-1D6F-DCEB-C7B9-9DB41F46B920}"/>
          </ac:picMkLst>
        </pc:picChg>
        <pc:cxnChg chg="add">
          <ac:chgData name="Skill Yards" userId="510981af3225e229" providerId="Windows Live" clId="Web-{545D8A68-FE21-08DD-E322-994D57C75728}" dt="2025-06-26T12:33:27.187" v="91"/>
          <ac:cxnSpMkLst>
            <pc:docMk/>
            <pc:sldMk cId="437191680" sldId="282"/>
            <ac:cxnSpMk id="9" creationId="{F64F9B95-9045-48D2-B9F3-2927E98F54AA}"/>
          </ac:cxnSpMkLst>
        </pc:cxnChg>
        <pc:cxnChg chg="add">
          <ac:chgData name="Skill Yards" userId="510981af3225e229" providerId="Windows Live" clId="Web-{545D8A68-FE21-08DD-E322-994D57C75728}" dt="2025-06-26T12:33:27.187" v="91"/>
          <ac:cxnSpMkLst>
            <pc:docMk/>
            <pc:sldMk cId="437191680" sldId="282"/>
            <ac:cxnSpMk id="11" creationId="{085AA86F-6A4D-4BCB-A045-D992CDC2959B}"/>
          </ac:cxnSpMkLst>
        </pc:cxnChg>
        <pc:cxnChg chg="add">
          <ac:chgData name="Skill Yards" userId="510981af3225e229" providerId="Windows Live" clId="Web-{545D8A68-FE21-08DD-E322-994D57C75728}" dt="2025-06-26T12:33:27.187" v="91"/>
          <ac:cxnSpMkLst>
            <pc:docMk/>
            <pc:sldMk cId="437191680" sldId="282"/>
            <ac:cxnSpMk id="15" creationId="{D2E57F3D-33BE-4306-87E6-245763719516}"/>
          </ac:cxnSpMkLst>
        </pc:cxnChg>
      </pc:sldChg>
      <pc:sldChg chg="addSp delSp modSp new mod setBg">
        <pc:chgData name="Skill Yards" userId="510981af3225e229" providerId="Windows Live" clId="Web-{545D8A68-FE21-08DD-E322-994D57C75728}" dt="2025-06-26T12:36:34.861" v="98"/>
        <pc:sldMkLst>
          <pc:docMk/>
          <pc:sldMk cId="1604629233" sldId="283"/>
        </pc:sldMkLst>
        <pc:spChg chg="mod">
          <ac:chgData name="Skill Yards" userId="510981af3225e229" providerId="Windows Live" clId="Web-{545D8A68-FE21-08DD-E322-994D57C75728}" dt="2025-06-26T12:36:34.861" v="98"/>
          <ac:spMkLst>
            <pc:docMk/>
            <pc:sldMk cId="1604629233" sldId="283"/>
            <ac:spMk id="2" creationId="{247652BF-3AF7-1E20-8F7E-1A465882520E}"/>
          </ac:spMkLst>
        </pc:spChg>
        <pc:spChg chg="del mod">
          <ac:chgData name="Skill Yards" userId="510981af3225e229" providerId="Windows Live" clId="Web-{545D8A68-FE21-08DD-E322-994D57C75728}" dt="2025-06-26T12:36:32.142" v="97"/>
          <ac:spMkLst>
            <pc:docMk/>
            <pc:sldMk cId="1604629233" sldId="283"/>
            <ac:spMk id="3" creationId="{F119BB8A-84C7-41E1-4799-B21FE1FE6FD0}"/>
          </ac:spMkLst>
        </pc:spChg>
        <pc:spChg chg="add del">
          <ac:chgData name="Skill Yards" userId="510981af3225e229" providerId="Windows Live" clId="Web-{545D8A68-FE21-08DD-E322-994D57C75728}" dt="2025-06-26T12:36:34.861" v="98"/>
          <ac:spMkLst>
            <pc:docMk/>
            <pc:sldMk cId="1604629233" sldId="283"/>
            <ac:spMk id="9" creationId="{33E93247-6229-44AB-A550-739E971E690B}"/>
          </ac:spMkLst>
        </pc:spChg>
        <pc:spChg chg="add">
          <ac:chgData name="Skill Yards" userId="510981af3225e229" providerId="Windows Live" clId="Web-{545D8A68-FE21-08DD-E322-994D57C75728}" dt="2025-06-26T12:36:34.861" v="98"/>
          <ac:spMkLst>
            <pc:docMk/>
            <pc:sldMk cId="1604629233" sldId="283"/>
            <ac:spMk id="18" creationId="{33E93247-6229-44AB-A550-739E971E690B}"/>
          </ac:spMkLst>
        </pc:spChg>
        <pc:picChg chg="add mod">
          <ac:chgData name="Skill Yards" userId="510981af3225e229" providerId="Windows Live" clId="Web-{545D8A68-FE21-08DD-E322-994D57C75728}" dt="2025-06-26T12:36:34.861" v="98"/>
          <ac:picMkLst>
            <pc:docMk/>
            <pc:sldMk cId="1604629233" sldId="283"/>
            <ac:picMk id="4" creationId="{14DD6EDF-8A32-88DC-2FD0-7EE12B698AA4}"/>
          </ac:picMkLst>
        </pc:picChg>
        <pc:cxnChg chg="add del">
          <ac:chgData name="Skill Yards" userId="510981af3225e229" providerId="Windows Live" clId="Web-{545D8A68-FE21-08DD-E322-994D57C75728}" dt="2025-06-26T12:36:34.861" v="98"/>
          <ac:cxnSpMkLst>
            <pc:docMk/>
            <pc:sldMk cId="1604629233" sldId="283"/>
            <ac:cxnSpMk id="11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2:36:34.861" v="98"/>
          <ac:cxnSpMkLst>
            <pc:docMk/>
            <pc:sldMk cId="1604629233" sldId="283"/>
            <ac:cxnSpMk id="13" creationId="{D7CC41EB-2D81-4303-9171-6401B388BA35}"/>
          </ac:cxnSpMkLst>
        </pc:cxnChg>
        <pc:cxnChg chg="add">
          <ac:chgData name="Skill Yards" userId="510981af3225e229" providerId="Windows Live" clId="Web-{545D8A68-FE21-08DD-E322-994D57C75728}" dt="2025-06-26T12:36:34.861" v="98"/>
          <ac:cxnSpMkLst>
            <pc:docMk/>
            <pc:sldMk cId="1604629233" sldId="283"/>
            <ac:cxnSpMk id="20" creationId="{F7491F31-6557-2984-60B7-24907747D89D}"/>
          </ac:cxnSpMkLst>
        </pc:cxnChg>
      </pc:sldChg>
      <pc:sldChg chg="addSp modSp new mod setBg">
        <pc:chgData name="Skill Yards" userId="510981af3225e229" providerId="Windows Live" clId="Web-{545D8A68-FE21-08DD-E322-994D57C75728}" dt="2025-06-26T12:49:10.836" v="113" actId="1076"/>
        <pc:sldMkLst>
          <pc:docMk/>
          <pc:sldMk cId="3847581082" sldId="284"/>
        </pc:sldMkLst>
        <pc:spChg chg="mod">
          <ac:chgData name="Skill Yards" userId="510981af3225e229" providerId="Windows Live" clId="Web-{545D8A68-FE21-08DD-E322-994D57C75728}" dt="2025-06-26T12:41:50.707" v="105"/>
          <ac:spMkLst>
            <pc:docMk/>
            <pc:sldMk cId="3847581082" sldId="284"/>
            <ac:spMk id="2" creationId="{F1F78611-F569-A577-9661-9EF146BC2E78}"/>
          </ac:spMkLst>
        </pc:spChg>
        <pc:spChg chg="mod">
          <ac:chgData name="Skill Yards" userId="510981af3225e229" providerId="Windows Live" clId="Web-{545D8A68-FE21-08DD-E322-994D57C75728}" dt="2025-06-26T12:49:10.836" v="113" actId="1076"/>
          <ac:spMkLst>
            <pc:docMk/>
            <pc:sldMk cId="3847581082" sldId="284"/>
            <ac:spMk id="3" creationId="{80E12317-F7C4-3BEA-9B02-1DC0CEDA1BEE}"/>
          </ac:spMkLst>
        </pc:spChg>
        <pc:spChg chg="add">
          <ac:chgData name="Skill Yards" userId="510981af3225e229" providerId="Windows Live" clId="Web-{545D8A68-FE21-08DD-E322-994D57C75728}" dt="2025-06-26T12:41:50.707" v="105"/>
          <ac:spMkLst>
            <pc:docMk/>
            <pc:sldMk cId="3847581082" sldId="284"/>
            <ac:spMk id="9" creationId="{33E93247-6229-44AB-A550-739E971E690B}"/>
          </ac:spMkLst>
        </pc:spChg>
        <pc:picChg chg="add mod">
          <ac:chgData name="Skill Yards" userId="510981af3225e229" providerId="Windows Live" clId="Web-{545D8A68-FE21-08DD-E322-994D57C75728}" dt="2025-06-26T12:41:57.941" v="107" actId="1076"/>
          <ac:picMkLst>
            <pc:docMk/>
            <pc:sldMk cId="3847581082" sldId="284"/>
            <ac:picMk id="4" creationId="{FD3CB6E0-AC82-097B-60F5-37907D19C697}"/>
          </ac:picMkLst>
        </pc:picChg>
        <pc:cxnChg chg="add">
          <ac:chgData name="Skill Yards" userId="510981af3225e229" providerId="Windows Live" clId="Web-{545D8A68-FE21-08DD-E322-994D57C75728}" dt="2025-06-26T12:41:50.707" v="105"/>
          <ac:cxnSpMkLst>
            <pc:docMk/>
            <pc:sldMk cId="3847581082" sldId="284"/>
            <ac:cxnSpMk id="11" creationId="{EE2E603F-4A95-4FE8-BB06-211DFD75DBEF}"/>
          </ac:cxnSpMkLst>
        </pc:cxnChg>
        <pc:cxnChg chg="add">
          <ac:chgData name="Skill Yards" userId="510981af3225e229" providerId="Windows Live" clId="Web-{545D8A68-FE21-08DD-E322-994D57C75728}" dt="2025-06-26T12:41:50.707" v="105"/>
          <ac:cxnSpMkLst>
            <pc:docMk/>
            <pc:sldMk cId="3847581082" sldId="284"/>
            <ac:cxnSpMk id="13" creationId="{D7CC41EB-2D81-4303-9171-6401B388BA35}"/>
          </ac:cxnSpMkLst>
        </pc:cxnChg>
      </pc:sldChg>
      <pc:sldChg chg="addSp modSp new mod setBg">
        <pc:chgData name="Skill Yards" userId="510981af3225e229" providerId="Windows Live" clId="Web-{545D8A68-FE21-08DD-E322-994D57C75728}" dt="2025-06-26T12:52:11.868" v="142" actId="20577"/>
        <pc:sldMkLst>
          <pc:docMk/>
          <pc:sldMk cId="888105252" sldId="285"/>
        </pc:sldMkLst>
        <pc:spChg chg="mod">
          <ac:chgData name="Skill Yards" userId="510981af3225e229" providerId="Windows Live" clId="Web-{545D8A68-FE21-08DD-E322-994D57C75728}" dt="2025-06-26T12:51:47.618" v="141"/>
          <ac:spMkLst>
            <pc:docMk/>
            <pc:sldMk cId="888105252" sldId="285"/>
            <ac:spMk id="2" creationId="{A120157B-E648-0932-6E0E-77A5C6C57C74}"/>
          </ac:spMkLst>
        </pc:spChg>
        <pc:spChg chg="mod">
          <ac:chgData name="Skill Yards" userId="510981af3225e229" providerId="Windows Live" clId="Web-{545D8A68-FE21-08DD-E322-994D57C75728}" dt="2025-06-26T12:52:11.868" v="142" actId="20577"/>
          <ac:spMkLst>
            <pc:docMk/>
            <pc:sldMk cId="888105252" sldId="285"/>
            <ac:spMk id="3" creationId="{8996D6B6-CBE0-389E-245A-2746A05C2209}"/>
          </ac:spMkLst>
        </pc:spChg>
        <pc:spChg chg="add">
          <ac:chgData name="Skill Yards" userId="510981af3225e229" providerId="Windows Live" clId="Web-{545D8A68-FE21-08DD-E322-994D57C75728}" dt="2025-06-26T12:51:47.618" v="141"/>
          <ac:spMkLst>
            <pc:docMk/>
            <pc:sldMk cId="888105252" sldId="285"/>
            <ac:spMk id="9" creationId="{33E93247-6229-44AB-A550-739E971E690B}"/>
          </ac:spMkLst>
        </pc:spChg>
        <pc:picChg chg="add mod">
          <ac:chgData name="Skill Yards" userId="510981af3225e229" providerId="Windows Live" clId="Web-{545D8A68-FE21-08DD-E322-994D57C75728}" dt="2025-06-26T12:51:47.618" v="141"/>
          <ac:picMkLst>
            <pc:docMk/>
            <pc:sldMk cId="888105252" sldId="285"/>
            <ac:picMk id="4" creationId="{F6CFEDAD-52C1-E90B-89C3-523D211AE82A}"/>
          </ac:picMkLst>
        </pc:picChg>
        <pc:cxnChg chg="add">
          <ac:chgData name="Skill Yards" userId="510981af3225e229" providerId="Windows Live" clId="Web-{545D8A68-FE21-08DD-E322-994D57C75728}" dt="2025-06-26T12:51:47.618" v="141"/>
          <ac:cxnSpMkLst>
            <pc:docMk/>
            <pc:sldMk cId="888105252" sldId="285"/>
            <ac:cxnSpMk id="11" creationId="{F7491F31-6557-2984-60B7-24907747D89D}"/>
          </ac:cxnSpMkLst>
        </pc:cxnChg>
      </pc:sldChg>
      <pc:sldChg chg="addSp modSp new mod setBg">
        <pc:chgData name="Skill Yards" userId="510981af3225e229" providerId="Windows Live" clId="Web-{545D8A68-FE21-08DD-E322-994D57C75728}" dt="2025-06-26T12:53:36.541" v="159" actId="20577"/>
        <pc:sldMkLst>
          <pc:docMk/>
          <pc:sldMk cId="4140264577" sldId="286"/>
        </pc:sldMkLst>
        <pc:spChg chg="mod">
          <ac:chgData name="Skill Yards" userId="510981af3225e229" providerId="Windows Live" clId="Web-{545D8A68-FE21-08DD-E322-994D57C75728}" dt="2025-06-26T12:53:36.541" v="159" actId="20577"/>
          <ac:spMkLst>
            <pc:docMk/>
            <pc:sldMk cId="4140264577" sldId="286"/>
            <ac:spMk id="2" creationId="{DE27AAB6-229D-2788-4807-81B768203C5F}"/>
          </ac:spMkLst>
        </pc:spChg>
        <pc:spChg chg="mod">
          <ac:chgData name="Skill Yards" userId="510981af3225e229" providerId="Windows Live" clId="Web-{545D8A68-FE21-08DD-E322-994D57C75728}" dt="2025-06-26T12:53:28.135" v="158"/>
          <ac:spMkLst>
            <pc:docMk/>
            <pc:sldMk cId="4140264577" sldId="286"/>
            <ac:spMk id="3" creationId="{E8F0C675-B3B8-035A-69BB-5EA254368667}"/>
          </ac:spMkLst>
        </pc:spChg>
        <pc:spChg chg="add">
          <ac:chgData name="Skill Yards" userId="510981af3225e229" providerId="Windows Live" clId="Web-{545D8A68-FE21-08DD-E322-994D57C75728}" dt="2025-06-26T12:53:28.135" v="158"/>
          <ac:spMkLst>
            <pc:docMk/>
            <pc:sldMk cId="4140264577" sldId="286"/>
            <ac:spMk id="9" creationId="{33E93247-6229-44AB-A550-739E971E690B}"/>
          </ac:spMkLst>
        </pc:spChg>
        <pc:picChg chg="add mod">
          <ac:chgData name="Skill Yards" userId="510981af3225e229" providerId="Windows Live" clId="Web-{545D8A68-FE21-08DD-E322-994D57C75728}" dt="2025-06-26T12:53:28.135" v="158"/>
          <ac:picMkLst>
            <pc:docMk/>
            <pc:sldMk cId="4140264577" sldId="286"/>
            <ac:picMk id="4" creationId="{8E4069B0-6233-032B-8F67-BCAF83D1E1A1}"/>
          </ac:picMkLst>
        </pc:picChg>
        <pc:cxnChg chg="add">
          <ac:chgData name="Skill Yards" userId="510981af3225e229" providerId="Windows Live" clId="Web-{545D8A68-FE21-08DD-E322-994D57C75728}" dt="2025-06-26T12:53:28.135" v="158"/>
          <ac:cxnSpMkLst>
            <pc:docMk/>
            <pc:sldMk cId="4140264577" sldId="286"/>
            <ac:cxnSpMk id="11" creationId="{F7491F31-6557-2984-60B7-24907747D89D}"/>
          </ac:cxnSpMkLst>
        </pc:cxnChg>
      </pc:sldChg>
      <pc:sldChg chg="addSp delSp modSp add replId">
        <pc:chgData name="Skill Yards" userId="510981af3225e229" providerId="Windows Live" clId="Web-{545D8A68-FE21-08DD-E322-994D57C75728}" dt="2025-06-26T12:55:21.651" v="192"/>
        <pc:sldMkLst>
          <pc:docMk/>
          <pc:sldMk cId="3031597462" sldId="287"/>
        </pc:sldMkLst>
        <pc:spChg chg="mod">
          <ac:chgData name="Skill Yards" userId="510981af3225e229" providerId="Windows Live" clId="Web-{545D8A68-FE21-08DD-E322-994D57C75728}" dt="2025-06-26T12:54:42.979" v="187" actId="20577"/>
          <ac:spMkLst>
            <pc:docMk/>
            <pc:sldMk cId="3031597462" sldId="287"/>
            <ac:spMk id="2" creationId="{E202D669-952E-E9D9-6927-F78DDA19BA02}"/>
          </ac:spMkLst>
        </pc:spChg>
        <pc:spChg chg="mod">
          <ac:chgData name="Skill Yards" userId="510981af3225e229" providerId="Windows Live" clId="Web-{545D8A68-FE21-08DD-E322-994D57C75728}" dt="2025-06-26T12:54:45.370" v="189" actId="20577"/>
          <ac:spMkLst>
            <pc:docMk/>
            <pc:sldMk cId="3031597462" sldId="287"/>
            <ac:spMk id="3" creationId="{7F6347F6-A287-E974-7306-3556FB0F0710}"/>
          </ac:spMkLst>
        </pc:spChg>
        <pc:spChg chg="del">
          <ac:chgData name="Skill Yards" userId="510981af3225e229" providerId="Windows Live" clId="Web-{545D8A68-FE21-08DD-E322-994D57C75728}" dt="2025-06-26T12:55:21.651" v="192"/>
          <ac:spMkLst>
            <pc:docMk/>
            <pc:sldMk cId="3031597462" sldId="287"/>
            <ac:spMk id="9" creationId="{05D70F80-4B0D-3A50-2636-91E72956D304}"/>
          </ac:spMkLst>
        </pc:spChg>
        <pc:spChg chg="add">
          <ac:chgData name="Skill Yards" userId="510981af3225e229" providerId="Windows Live" clId="Web-{545D8A68-FE21-08DD-E322-994D57C75728}" dt="2025-06-26T12:55:21.651" v="192"/>
          <ac:spMkLst>
            <pc:docMk/>
            <pc:sldMk cId="3031597462" sldId="287"/>
            <ac:spMk id="16" creationId="{33E93247-6229-44AB-A550-739E971E690B}"/>
          </ac:spMkLst>
        </pc:spChg>
        <pc:picChg chg="del">
          <ac:chgData name="Skill Yards" userId="510981af3225e229" providerId="Windows Live" clId="Web-{545D8A68-FE21-08DD-E322-994D57C75728}" dt="2025-06-26T12:55:17.292" v="190"/>
          <ac:picMkLst>
            <pc:docMk/>
            <pc:sldMk cId="3031597462" sldId="287"/>
            <ac:picMk id="4" creationId="{1BD0E53B-82E9-8DE4-4928-347CD2F791FA}"/>
          </ac:picMkLst>
        </pc:picChg>
        <pc:picChg chg="add mod">
          <ac:chgData name="Skill Yards" userId="510981af3225e229" providerId="Windows Live" clId="Web-{545D8A68-FE21-08DD-E322-994D57C75728}" dt="2025-06-26T12:55:21.651" v="192"/>
          <ac:picMkLst>
            <pc:docMk/>
            <pc:sldMk cId="3031597462" sldId="287"/>
            <ac:picMk id="5" creationId="{EED18E76-C6C2-8453-D888-837DF9D414CD}"/>
          </ac:picMkLst>
        </pc:picChg>
        <pc:cxnChg chg="del">
          <ac:chgData name="Skill Yards" userId="510981af3225e229" providerId="Windows Live" clId="Web-{545D8A68-FE21-08DD-E322-994D57C75728}" dt="2025-06-26T12:55:21.651" v="192"/>
          <ac:cxnSpMkLst>
            <pc:docMk/>
            <pc:sldMk cId="3031597462" sldId="287"/>
            <ac:cxnSpMk id="11" creationId="{034D85E1-E1F5-9A40-4D81-3947266322DD}"/>
          </ac:cxnSpMkLst>
        </pc:cxnChg>
        <pc:cxnChg chg="add">
          <ac:chgData name="Skill Yards" userId="510981af3225e229" providerId="Windows Live" clId="Web-{545D8A68-FE21-08DD-E322-994D57C75728}" dt="2025-06-26T12:55:21.651" v="192"/>
          <ac:cxnSpMkLst>
            <pc:docMk/>
            <pc:sldMk cId="3031597462" sldId="287"/>
            <ac:cxnSpMk id="18" creationId="{F7491F31-6557-2984-60B7-24907747D89D}"/>
          </ac:cxnSpMkLst>
        </pc:cxnChg>
      </pc:sldChg>
      <pc:sldChg chg="addSp delSp modSp new mod setBg setClrOvrMap">
        <pc:chgData name="Skill Yards" userId="510981af3225e229" providerId="Windows Live" clId="Web-{545D8A68-FE21-08DD-E322-994D57C75728}" dt="2025-06-26T13:05:46.625" v="229" actId="1076"/>
        <pc:sldMkLst>
          <pc:docMk/>
          <pc:sldMk cId="3401107091" sldId="288"/>
        </pc:sldMkLst>
        <pc:spChg chg="mod">
          <ac:chgData name="Skill Yards" userId="510981af3225e229" providerId="Windows Live" clId="Web-{545D8A68-FE21-08DD-E322-994D57C75728}" dt="2025-06-26T13:05:22.594" v="225"/>
          <ac:spMkLst>
            <pc:docMk/>
            <pc:sldMk cId="3401107091" sldId="288"/>
            <ac:spMk id="2" creationId="{8D7D7DA8-8961-3259-EAFF-1EABB90304AD}"/>
          </ac:spMkLst>
        </pc:spChg>
        <pc:spChg chg="mod">
          <ac:chgData name="Skill Yards" userId="510981af3225e229" providerId="Windows Live" clId="Web-{545D8A68-FE21-08DD-E322-994D57C75728}" dt="2025-06-26T13:05:46.625" v="229" actId="1076"/>
          <ac:spMkLst>
            <pc:docMk/>
            <pc:sldMk cId="3401107091" sldId="288"/>
            <ac:spMk id="3" creationId="{F95296E4-E3CB-07F6-2630-D019DDA7D23E}"/>
          </ac:spMkLst>
        </pc:spChg>
        <pc:spChg chg="add del">
          <ac:chgData name="Skill Yards" userId="510981af3225e229" providerId="Windows Live" clId="Web-{545D8A68-FE21-08DD-E322-994D57C75728}" dt="2025-06-26T13:05:22.594" v="225"/>
          <ac:spMkLst>
            <pc:docMk/>
            <pc:sldMk cId="3401107091" sldId="288"/>
            <ac:spMk id="9" creationId="{33E93247-6229-44AB-A550-739E971E690B}"/>
          </ac:spMkLst>
        </pc:spChg>
        <pc:spChg chg="add">
          <ac:chgData name="Skill Yards" userId="510981af3225e229" providerId="Windows Live" clId="Web-{545D8A68-FE21-08DD-E322-994D57C75728}" dt="2025-06-26T13:05:22.594" v="225"/>
          <ac:spMkLst>
            <pc:docMk/>
            <pc:sldMk cId="3401107091" sldId="288"/>
            <ac:spMk id="18" creationId="{33E93247-6229-44AB-A550-739E971E690B}"/>
          </ac:spMkLst>
        </pc:spChg>
        <pc:spChg chg="add">
          <ac:chgData name="Skill Yards" userId="510981af3225e229" providerId="Windows Live" clId="Web-{545D8A68-FE21-08DD-E322-994D57C75728}" dt="2025-06-26T13:05:22.594" v="225"/>
          <ac:spMkLst>
            <pc:docMk/>
            <pc:sldMk cId="3401107091" sldId="288"/>
            <ac:spMk id="20" creationId="{A5D67320-FCFD-4931-AAF7-C6C853329C7F}"/>
          </ac:spMkLst>
        </pc:spChg>
        <pc:picChg chg="add del mod">
          <ac:chgData name="Skill Yards" userId="510981af3225e229" providerId="Windows Live" clId="Web-{545D8A68-FE21-08DD-E322-994D57C75728}" dt="2025-06-26T13:04:50.672" v="223"/>
          <ac:picMkLst>
            <pc:docMk/>
            <pc:sldMk cId="3401107091" sldId="288"/>
            <ac:picMk id="4" creationId="{2B4A7402-7D87-4A6C-1C28-60BA53548082}"/>
          </ac:picMkLst>
        </pc:picChg>
        <pc:picChg chg="add mod">
          <ac:chgData name="Skill Yards" userId="510981af3225e229" providerId="Windows Live" clId="Web-{545D8A68-FE21-08DD-E322-994D57C75728}" dt="2025-06-26T13:05:22.594" v="225"/>
          <ac:picMkLst>
            <pc:docMk/>
            <pc:sldMk cId="3401107091" sldId="288"/>
            <ac:picMk id="5" creationId="{982465FE-1919-507A-1655-93F2F6813EF4}"/>
          </ac:picMkLst>
        </pc:picChg>
        <pc:cxnChg chg="add del">
          <ac:chgData name="Skill Yards" userId="510981af3225e229" providerId="Windows Live" clId="Web-{545D8A68-FE21-08DD-E322-994D57C75728}" dt="2025-06-26T13:05:22.594" v="225"/>
          <ac:cxnSpMkLst>
            <pc:docMk/>
            <pc:sldMk cId="3401107091" sldId="288"/>
            <ac:cxnSpMk id="11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3:05:22.594" v="225"/>
          <ac:cxnSpMkLst>
            <pc:docMk/>
            <pc:sldMk cId="3401107091" sldId="288"/>
            <ac:cxnSpMk id="13" creationId="{D7CC41EB-2D81-4303-9171-6401B388BA35}"/>
          </ac:cxnSpMkLst>
        </pc:cxnChg>
        <pc:cxnChg chg="add">
          <ac:chgData name="Skill Yards" userId="510981af3225e229" providerId="Windows Live" clId="Web-{545D8A68-FE21-08DD-E322-994D57C75728}" dt="2025-06-26T13:05:22.594" v="225"/>
          <ac:cxnSpMkLst>
            <pc:docMk/>
            <pc:sldMk cId="3401107091" sldId="288"/>
            <ac:cxnSpMk id="22" creationId="{EE2E603F-4A95-4FE8-BB06-211DFD75DBEF}"/>
          </ac:cxnSpMkLst>
        </pc:cxnChg>
      </pc:sldChg>
      <pc:sldChg chg="add del replId">
        <pc:chgData name="Skill Yards" userId="510981af3225e229" providerId="Windows Live" clId="Web-{545D8A68-FE21-08DD-E322-994D57C75728}" dt="2025-06-26T13:13:28.598" v="291"/>
        <pc:sldMkLst>
          <pc:docMk/>
          <pc:sldMk cId="2086487032" sldId="289"/>
        </pc:sldMkLst>
      </pc:sldChg>
      <pc:sldChg chg="modSp add replId">
        <pc:chgData name="Skill Yards" userId="510981af3225e229" providerId="Windows Live" clId="Web-{545D8A68-FE21-08DD-E322-994D57C75728}" dt="2025-06-26T13:07:04.439" v="237" actId="1076"/>
        <pc:sldMkLst>
          <pc:docMk/>
          <pc:sldMk cId="1978025482" sldId="290"/>
        </pc:sldMkLst>
        <pc:spChg chg="mod">
          <ac:chgData name="Skill Yards" userId="510981af3225e229" providerId="Windows Live" clId="Web-{545D8A68-FE21-08DD-E322-994D57C75728}" dt="2025-06-26T13:06:14.141" v="231" actId="20577"/>
          <ac:spMkLst>
            <pc:docMk/>
            <pc:sldMk cId="1978025482" sldId="290"/>
            <ac:spMk id="2" creationId="{29B6BB89-0F9B-CEA3-ED49-3006C87F7F4B}"/>
          </ac:spMkLst>
        </pc:spChg>
        <pc:spChg chg="mod">
          <ac:chgData name="Skill Yards" userId="510981af3225e229" providerId="Windows Live" clId="Web-{545D8A68-FE21-08DD-E322-994D57C75728}" dt="2025-06-26T13:07:04.439" v="237" actId="1076"/>
          <ac:spMkLst>
            <pc:docMk/>
            <pc:sldMk cId="1978025482" sldId="290"/>
            <ac:spMk id="3" creationId="{88E8CF83-4FD4-FC08-EE85-885C06D5D139}"/>
          </ac:spMkLst>
        </pc:spChg>
      </pc:sldChg>
      <pc:sldChg chg="modSp add replId">
        <pc:chgData name="Skill Yards" userId="510981af3225e229" providerId="Windows Live" clId="Web-{545D8A68-FE21-08DD-E322-994D57C75728}" dt="2025-06-26T13:09:06.502" v="264" actId="1076"/>
        <pc:sldMkLst>
          <pc:docMk/>
          <pc:sldMk cId="3491845596" sldId="291"/>
        </pc:sldMkLst>
        <pc:spChg chg="mod">
          <ac:chgData name="Skill Yards" userId="510981af3225e229" providerId="Windows Live" clId="Web-{545D8A68-FE21-08DD-E322-994D57C75728}" dt="2025-06-26T13:07:41.798" v="243" actId="20577"/>
          <ac:spMkLst>
            <pc:docMk/>
            <pc:sldMk cId="3491845596" sldId="291"/>
            <ac:spMk id="2" creationId="{F4E2237F-A311-81C6-4095-4D638CAC17A4}"/>
          </ac:spMkLst>
        </pc:spChg>
        <pc:spChg chg="mod">
          <ac:chgData name="Skill Yards" userId="510981af3225e229" providerId="Windows Live" clId="Web-{545D8A68-FE21-08DD-E322-994D57C75728}" dt="2025-06-26T13:09:06.502" v="264" actId="1076"/>
          <ac:spMkLst>
            <pc:docMk/>
            <pc:sldMk cId="3491845596" sldId="291"/>
            <ac:spMk id="3" creationId="{2A85F6EF-44FE-B58C-266F-FA26A3184988}"/>
          </ac:spMkLst>
        </pc:spChg>
      </pc:sldChg>
      <pc:sldChg chg="addSp delSp modSp add mod replId setClrOvrMap">
        <pc:chgData name="Skill Yards" userId="510981af3225e229" providerId="Windows Live" clId="Web-{545D8A68-FE21-08DD-E322-994D57C75728}" dt="2025-06-26T13:13:49.864" v="294" actId="14100"/>
        <pc:sldMkLst>
          <pc:docMk/>
          <pc:sldMk cId="3052063528" sldId="292"/>
        </pc:sldMkLst>
        <pc:spChg chg="mod">
          <ac:chgData name="Skill Yards" userId="510981af3225e229" providerId="Windows Live" clId="Web-{545D8A68-FE21-08DD-E322-994D57C75728}" dt="2025-06-26T13:11:29.206" v="276"/>
          <ac:spMkLst>
            <pc:docMk/>
            <pc:sldMk cId="3052063528" sldId="292"/>
            <ac:spMk id="2" creationId="{6E5CA1E1-96F3-B82D-D5A9-DAC3E48C3491}"/>
          </ac:spMkLst>
        </pc:spChg>
        <pc:spChg chg="mod ord">
          <ac:chgData name="Skill Yards" userId="510981af3225e229" providerId="Windows Live" clId="Web-{545D8A68-FE21-08DD-E322-994D57C75728}" dt="2025-06-26T13:11:50.800" v="280" actId="14100"/>
          <ac:spMkLst>
            <pc:docMk/>
            <pc:sldMk cId="3052063528" sldId="292"/>
            <ac:spMk id="3" creationId="{7BA95158-0168-490D-6A98-9848AD867F22}"/>
          </ac:spMkLst>
        </pc:spChg>
        <pc:spChg chg="add del">
          <ac:chgData name="Skill Yards" userId="510981af3225e229" providerId="Windows Live" clId="Web-{545D8A68-FE21-08DD-E322-994D57C75728}" dt="2025-06-26T13:11:29.206" v="276"/>
          <ac:spMkLst>
            <pc:docMk/>
            <pc:sldMk cId="3052063528" sldId="292"/>
            <ac:spMk id="18" creationId="{4A9C021C-FB72-538D-3324-11A9485A9D54}"/>
          </ac:spMkLst>
        </pc:spChg>
        <pc:spChg chg="add del">
          <ac:chgData name="Skill Yards" userId="510981af3225e229" providerId="Windows Live" clId="Web-{545D8A68-FE21-08DD-E322-994D57C75728}" dt="2025-06-26T13:11:29.206" v="276"/>
          <ac:spMkLst>
            <pc:docMk/>
            <pc:sldMk cId="3052063528" sldId="292"/>
            <ac:spMk id="20" creationId="{A4DC06B5-A5A8-10E9-EF68-56E7DFDD6B9B}"/>
          </ac:spMkLst>
        </pc:spChg>
        <pc:spChg chg="add del">
          <ac:chgData name="Skill Yards" userId="510981af3225e229" providerId="Windows Live" clId="Web-{545D8A68-FE21-08DD-E322-994D57C75728}" dt="2025-06-26T13:10:52.144" v="271"/>
          <ac:spMkLst>
            <pc:docMk/>
            <pc:sldMk cId="3052063528" sldId="292"/>
            <ac:spMk id="31" creationId="{E49D7415-2F11-44C2-B6AA-13A25B6814B9}"/>
          </ac:spMkLst>
        </pc:spChg>
        <pc:spChg chg="add del">
          <ac:chgData name="Skill Yards" userId="510981af3225e229" providerId="Windows Live" clId="Web-{545D8A68-FE21-08DD-E322-994D57C75728}" dt="2025-06-26T13:11:02.534" v="273"/>
          <ac:spMkLst>
            <pc:docMk/>
            <pc:sldMk cId="3052063528" sldId="292"/>
            <ac:spMk id="38" creationId="{E49D7415-2F11-44C2-B6AA-13A25B6814B9}"/>
          </ac:spMkLst>
        </pc:spChg>
        <pc:spChg chg="add del">
          <ac:chgData name="Skill Yards" userId="510981af3225e229" providerId="Windows Live" clId="Web-{545D8A68-FE21-08DD-E322-994D57C75728}" dt="2025-06-26T13:11:29.191" v="275"/>
          <ac:spMkLst>
            <pc:docMk/>
            <pc:sldMk cId="3052063528" sldId="292"/>
            <ac:spMk id="41" creationId="{33E93247-6229-44AB-A550-739E971E690B}"/>
          </ac:spMkLst>
        </pc:spChg>
        <pc:spChg chg="add">
          <ac:chgData name="Skill Yards" userId="510981af3225e229" providerId="Windows Live" clId="Web-{545D8A68-FE21-08DD-E322-994D57C75728}" dt="2025-06-26T13:11:29.206" v="276"/>
          <ac:spMkLst>
            <pc:docMk/>
            <pc:sldMk cId="3052063528" sldId="292"/>
            <ac:spMk id="45" creationId="{33E93247-6229-44AB-A550-739E971E690B}"/>
          </ac:spMkLst>
        </pc:spChg>
        <pc:picChg chg="add del mod">
          <ac:chgData name="Skill Yards" userId="510981af3225e229" providerId="Windows Live" clId="Web-{545D8A68-FE21-08DD-E322-994D57C75728}" dt="2025-06-26T13:10:45.065" v="268"/>
          <ac:picMkLst>
            <pc:docMk/>
            <pc:sldMk cId="3052063528" sldId="292"/>
            <ac:picMk id="4" creationId="{A22BE68D-B14B-DA24-BAA6-A6A2059C2FE1}"/>
          </ac:picMkLst>
        </pc:picChg>
        <pc:picChg chg="del">
          <ac:chgData name="Skill Yards" userId="510981af3225e229" providerId="Windows Live" clId="Web-{545D8A68-FE21-08DD-E322-994D57C75728}" dt="2025-06-26T13:10:27.987" v="266"/>
          <ac:picMkLst>
            <pc:docMk/>
            <pc:sldMk cId="3052063528" sldId="292"/>
            <ac:picMk id="5" creationId="{ED94DEFF-B5B2-3EB3-3648-5768C7270FBF}"/>
          </ac:picMkLst>
        </pc:picChg>
        <pc:picChg chg="add mod">
          <ac:chgData name="Skill Yards" userId="510981af3225e229" providerId="Windows Live" clId="Web-{545D8A68-FE21-08DD-E322-994D57C75728}" dt="2025-06-26T13:13:49.864" v="294" actId="14100"/>
          <ac:picMkLst>
            <pc:docMk/>
            <pc:sldMk cId="3052063528" sldId="292"/>
            <ac:picMk id="6" creationId="{944FD1E4-C40D-50AA-CD76-41230C7BF925}"/>
          </ac:picMkLst>
        </pc:picChg>
        <pc:cxnChg chg="add del">
          <ac:chgData name="Skill Yards" userId="510981af3225e229" providerId="Windows Live" clId="Web-{545D8A68-FE21-08DD-E322-994D57C75728}" dt="2025-06-26T13:11:29.206" v="276"/>
          <ac:cxnSpMkLst>
            <pc:docMk/>
            <pc:sldMk cId="3052063528" sldId="292"/>
            <ac:cxnSpMk id="22" creationId="{E0608CB0-0BC7-6FC2-E482-B973A177A45F}"/>
          </ac:cxnSpMkLst>
        </pc:cxnChg>
        <pc:cxnChg chg="add del">
          <ac:chgData name="Skill Yards" userId="510981af3225e229" providerId="Windows Live" clId="Web-{545D8A68-FE21-08DD-E322-994D57C75728}" dt="2025-06-26T13:10:52.144" v="271"/>
          <ac:cxnSpMkLst>
            <pc:docMk/>
            <pc:sldMk cId="3052063528" sldId="292"/>
            <ac:cxnSpMk id="27" creationId="{F64F9B95-9045-48D2-B9F3-2927E98F54AA}"/>
          </ac:cxnSpMkLst>
        </pc:cxnChg>
        <pc:cxnChg chg="add del">
          <ac:chgData name="Skill Yards" userId="510981af3225e229" providerId="Windows Live" clId="Web-{545D8A68-FE21-08DD-E322-994D57C75728}" dt="2025-06-26T13:10:52.144" v="271"/>
          <ac:cxnSpMkLst>
            <pc:docMk/>
            <pc:sldMk cId="3052063528" sldId="292"/>
            <ac:cxnSpMk id="29" creationId="{085AA86F-6A4D-4BCB-A045-D992CDC2959B}"/>
          </ac:cxnSpMkLst>
        </pc:cxnChg>
        <pc:cxnChg chg="add del">
          <ac:chgData name="Skill Yards" userId="510981af3225e229" providerId="Windows Live" clId="Web-{545D8A68-FE21-08DD-E322-994D57C75728}" dt="2025-06-26T13:10:52.144" v="271"/>
          <ac:cxnSpMkLst>
            <pc:docMk/>
            <pc:sldMk cId="3052063528" sldId="292"/>
            <ac:cxnSpMk id="33" creationId="{8E0104E4-99BC-494F-8342-F250828E574F}"/>
          </ac:cxnSpMkLst>
        </pc:cxnChg>
        <pc:cxnChg chg="add del">
          <ac:chgData name="Skill Yards" userId="510981af3225e229" providerId="Windows Live" clId="Web-{545D8A68-FE21-08DD-E322-994D57C75728}" dt="2025-06-26T13:11:02.534" v="273"/>
          <ac:cxnSpMkLst>
            <pc:docMk/>
            <pc:sldMk cId="3052063528" sldId="292"/>
            <ac:cxnSpMk id="36" creationId="{F64F9B95-9045-48D2-B9F3-2927E98F54AA}"/>
          </ac:cxnSpMkLst>
        </pc:cxnChg>
        <pc:cxnChg chg="add del">
          <ac:chgData name="Skill Yards" userId="510981af3225e229" providerId="Windows Live" clId="Web-{545D8A68-FE21-08DD-E322-994D57C75728}" dt="2025-06-26T13:11:02.534" v="273"/>
          <ac:cxnSpMkLst>
            <pc:docMk/>
            <pc:sldMk cId="3052063528" sldId="292"/>
            <ac:cxnSpMk id="37" creationId="{085AA86F-6A4D-4BCB-A045-D992CDC2959B}"/>
          </ac:cxnSpMkLst>
        </pc:cxnChg>
        <pc:cxnChg chg="add del">
          <ac:chgData name="Skill Yards" userId="510981af3225e229" providerId="Windows Live" clId="Web-{545D8A68-FE21-08DD-E322-994D57C75728}" dt="2025-06-26T13:11:02.534" v="273"/>
          <ac:cxnSpMkLst>
            <pc:docMk/>
            <pc:sldMk cId="3052063528" sldId="292"/>
            <ac:cxnSpMk id="39" creationId="{A7C10D4C-8DED-200E-3237-3345F3F2A188}"/>
          </ac:cxnSpMkLst>
        </pc:cxnChg>
        <pc:cxnChg chg="add del">
          <ac:chgData name="Skill Yards" userId="510981af3225e229" providerId="Windows Live" clId="Web-{545D8A68-FE21-08DD-E322-994D57C75728}" dt="2025-06-26T13:11:29.191" v="275"/>
          <ac:cxnSpMkLst>
            <pc:docMk/>
            <pc:sldMk cId="3052063528" sldId="292"/>
            <ac:cxnSpMk id="42" creationId="{EE2E603F-4A95-4FE8-BB06-211DFD75DBEF}"/>
          </ac:cxnSpMkLst>
        </pc:cxnChg>
        <pc:cxnChg chg="add del">
          <ac:chgData name="Skill Yards" userId="510981af3225e229" providerId="Windows Live" clId="Web-{545D8A68-FE21-08DD-E322-994D57C75728}" dt="2025-06-26T13:11:29.191" v="275"/>
          <ac:cxnSpMkLst>
            <pc:docMk/>
            <pc:sldMk cId="3052063528" sldId="292"/>
            <ac:cxnSpMk id="43" creationId="{D7CC41EB-2D81-4303-9171-6401B388BA35}"/>
          </ac:cxnSpMkLst>
        </pc:cxnChg>
        <pc:cxnChg chg="add">
          <ac:chgData name="Skill Yards" userId="510981af3225e229" providerId="Windows Live" clId="Web-{545D8A68-FE21-08DD-E322-994D57C75728}" dt="2025-06-26T13:11:29.206" v="276"/>
          <ac:cxnSpMkLst>
            <pc:docMk/>
            <pc:sldMk cId="3052063528" sldId="292"/>
            <ac:cxnSpMk id="46" creationId="{F7491F31-6557-2984-60B7-24907747D89D}"/>
          </ac:cxnSpMkLst>
        </pc:cxnChg>
      </pc:sldChg>
      <pc:sldChg chg="addSp delSp modSp add mod replId setClrOvrMap">
        <pc:chgData name="Skill Yards" userId="510981af3225e229" providerId="Windows Live" clId="Web-{545D8A68-FE21-08DD-E322-994D57C75728}" dt="2025-06-26T13:13:45.192" v="293" actId="1076"/>
        <pc:sldMkLst>
          <pc:docMk/>
          <pc:sldMk cId="3873122632" sldId="293"/>
        </pc:sldMkLst>
        <pc:spChg chg="mod">
          <ac:chgData name="Skill Yards" userId="510981af3225e229" providerId="Windows Live" clId="Web-{545D8A68-FE21-08DD-E322-994D57C75728}" dt="2025-06-26T13:13:21.973" v="290"/>
          <ac:spMkLst>
            <pc:docMk/>
            <pc:sldMk cId="3873122632" sldId="293"/>
            <ac:spMk id="2" creationId="{81438C8E-66EF-21D7-3110-2C6BA1CF9926}"/>
          </ac:spMkLst>
        </pc:spChg>
        <pc:spChg chg="mod">
          <ac:chgData name="Skill Yards" userId="510981af3225e229" providerId="Windows Live" clId="Web-{545D8A68-FE21-08DD-E322-994D57C75728}" dt="2025-06-26T13:13:21.973" v="290"/>
          <ac:spMkLst>
            <pc:docMk/>
            <pc:sldMk cId="3873122632" sldId="293"/>
            <ac:spMk id="3" creationId="{A9963648-B315-38D1-6327-780687AD8273}"/>
          </ac:spMkLst>
        </pc:spChg>
        <pc:spChg chg="add del mod">
          <ac:chgData name="Skill Yards" userId="510981af3225e229" providerId="Windows Live" clId="Web-{545D8A68-FE21-08DD-E322-994D57C75728}" dt="2025-06-26T13:12:16.957" v="286"/>
          <ac:spMkLst>
            <pc:docMk/>
            <pc:sldMk cId="3873122632" sldId="293"/>
            <ac:spMk id="4" creationId="{00B20F05-7D45-D954-1BA3-FA8E0BD64AC2}"/>
          </ac:spMkLst>
        </pc:spChg>
        <pc:spChg chg="del">
          <ac:chgData name="Skill Yards" userId="510981af3225e229" providerId="Windows Live" clId="Web-{545D8A68-FE21-08DD-E322-994D57C75728}" dt="2025-06-26T13:13:21.973" v="290"/>
          <ac:spMkLst>
            <pc:docMk/>
            <pc:sldMk cId="3873122632" sldId="293"/>
            <ac:spMk id="18" creationId="{01DD3DFD-507C-E6D1-79EC-9E0F2A557C48}"/>
          </ac:spMkLst>
        </pc:spChg>
        <pc:spChg chg="del">
          <ac:chgData name="Skill Yards" userId="510981af3225e229" providerId="Windows Live" clId="Web-{545D8A68-FE21-08DD-E322-994D57C75728}" dt="2025-06-26T13:13:21.973" v="290"/>
          <ac:spMkLst>
            <pc:docMk/>
            <pc:sldMk cId="3873122632" sldId="293"/>
            <ac:spMk id="20" creationId="{5B980608-01C8-E472-08B3-DF4827A01E90}"/>
          </ac:spMkLst>
        </pc:spChg>
        <pc:spChg chg="add">
          <ac:chgData name="Skill Yards" userId="510981af3225e229" providerId="Windows Live" clId="Web-{545D8A68-FE21-08DD-E322-994D57C75728}" dt="2025-06-26T13:13:21.973" v="290"/>
          <ac:spMkLst>
            <pc:docMk/>
            <pc:sldMk cId="3873122632" sldId="293"/>
            <ac:spMk id="27" creationId="{33E93247-6229-44AB-A550-739E971E690B}"/>
          </ac:spMkLst>
        </pc:spChg>
        <pc:picChg chg="del">
          <ac:chgData name="Skill Yards" userId="510981af3225e229" providerId="Windows Live" clId="Web-{545D8A68-FE21-08DD-E322-994D57C75728}" dt="2025-06-26T13:12:13.269" v="282"/>
          <ac:picMkLst>
            <pc:docMk/>
            <pc:sldMk cId="3873122632" sldId="293"/>
            <ac:picMk id="5" creationId="{9B9FCAE1-D962-E6E2-4805-8FCD1FBF3C8A}"/>
          </ac:picMkLst>
        </pc:picChg>
        <pc:picChg chg="add del mod">
          <ac:chgData name="Skill Yards" userId="510981af3225e229" providerId="Windows Live" clId="Web-{545D8A68-FE21-08DD-E322-994D57C75728}" dt="2025-06-26T13:12:52.348" v="288"/>
          <ac:picMkLst>
            <pc:docMk/>
            <pc:sldMk cId="3873122632" sldId="293"/>
            <ac:picMk id="6" creationId="{F544A387-ADF7-69EB-9945-F7048632496E}"/>
          </ac:picMkLst>
        </pc:picChg>
        <pc:picChg chg="add mod">
          <ac:chgData name="Skill Yards" userId="510981af3225e229" providerId="Windows Live" clId="Web-{545D8A68-FE21-08DD-E322-994D57C75728}" dt="2025-06-26T13:13:45.192" v="293" actId="1076"/>
          <ac:picMkLst>
            <pc:docMk/>
            <pc:sldMk cId="3873122632" sldId="293"/>
            <ac:picMk id="7" creationId="{5BC658B3-74A0-7DB9-DBB3-3B693880661D}"/>
          </ac:picMkLst>
        </pc:picChg>
        <pc:cxnChg chg="del">
          <ac:chgData name="Skill Yards" userId="510981af3225e229" providerId="Windows Live" clId="Web-{545D8A68-FE21-08DD-E322-994D57C75728}" dt="2025-06-26T13:13:21.973" v="290"/>
          <ac:cxnSpMkLst>
            <pc:docMk/>
            <pc:sldMk cId="3873122632" sldId="293"/>
            <ac:cxnSpMk id="22" creationId="{11FB44D8-6A43-9C49-B92E-A665C3CEEFED}"/>
          </ac:cxnSpMkLst>
        </pc:cxnChg>
        <pc:cxnChg chg="add">
          <ac:chgData name="Skill Yards" userId="510981af3225e229" providerId="Windows Live" clId="Web-{545D8A68-FE21-08DD-E322-994D57C75728}" dt="2025-06-26T13:13:21.973" v="290"/>
          <ac:cxnSpMkLst>
            <pc:docMk/>
            <pc:sldMk cId="3873122632" sldId="293"/>
            <ac:cxnSpMk id="29" creationId="{F9600FFC-92AF-4AD3-9595-B0E23476BD05}"/>
          </ac:cxnSpMkLst>
        </pc:cxnChg>
      </pc:sldChg>
      <pc:sldMasterChg chg="add del addSldLayout delSldLayout">
        <pc:chgData name="Skill Yards" userId="510981af3225e229" providerId="Windows Live" clId="Web-{545D8A68-FE21-08DD-E322-994D57C75728}" dt="2025-06-26T12:28:20.591" v="76"/>
        <pc:sldMasterMkLst>
          <pc:docMk/>
          <pc:sldMasterMk cId="1499989198" sldId="2147483685"/>
        </pc:sldMasterMkLst>
        <pc:sldLayoutChg chg="add del">
          <pc:chgData name="Skill Yards" userId="510981af3225e229" providerId="Windows Live" clId="Web-{545D8A68-FE21-08DD-E322-994D57C75728}" dt="2025-06-26T12:28:20.591" v="76"/>
          <pc:sldLayoutMkLst>
            <pc:docMk/>
            <pc:sldMasterMk cId="1499989198" sldId="2147483685"/>
            <pc:sldLayoutMk cId="3343798469" sldId="2147483680"/>
          </pc:sldLayoutMkLst>
        </pc:sldLayoutChg>
      </pc:sldMasterChg>
      <pc:sldMasterChg chg="add del addSldLayout delSldLayout modSldLayout">
        <pc:chgData name="Skill Yards" userId="510981af3225e229" providerId="Windows Live" clId="Web-{545D8A68-FE21-08DD-E322-994D57C75728}" dt="2025-06-26T12:27:40.122" v="72"/>
        <pc:sldMasterMkLst>
          <pc:docMk/>
          <pc:sldMasterMk cId="93773445" sldId="2147483686"/>
        </pc:sldMasterMkLst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3439223072" sldId="2147483687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2539064204" sldId="2147483688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2805088816" sldId="2147483689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1487356471" sldId="2147483690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2148919434" sldId="2147483691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3202777293" sldId="2147483692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1229866205" sldId="2147483693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3544367224" sldId="2147483694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548361374" sldId="2147483695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3742134117" sldId="2147483696"/>
          </pc:sldLayoutMkLst>
        </pc:sldLayoutChg>
        <pc:sldLayoutChg chg="add del mod replId">
          <pc:chgData name="Skill Yards" userId="510981af3225e229" providerId="Windows Live" clId="Web-{545D8A68-FE21-08DD-E322-994D57C75728}" dt="2025-06-26T12:27:40.122" v="72"/>
          <pc:sldLayoutMkLst>
            <pc:docMk/>
            <pc:sldMasterMk cId="93773445" sldId="2147483686"/>
            <pc:sldLayoutMk cId="666475140" sldId="2147483697"/>
          </pc:sldLayoutMkLst>
        </pc:sldLayoutChg>
      </pc:sldMasterChg>
      <pc:sldMasterChg chg="add del addSldLayout delSldLayout modSldLayout">
        <pc:chgData name="Skill Yards" userId="510981af3225e229" providerId="Windows Live" clId="Web-{545D8A68-FE21-08DD-E322-994D57C75728}" dt="2025-06-26T12:28:20.591" v="76"/>
        <pc:sldMasterMkLst>
          <pc:docMk/>
          <pc:sldMasterMk cId="2223189387" sldId="2147483686"/>
        </pc:sldMasterMkLst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1644772323" sldId="2147483687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970371399" sldId="2147483688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4160589998" sldId="2147483689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2949942300" sldId="2147483690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1413275931" sldId="2147483691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51522653" sldId="2147483692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2676333990" sldId="2147483693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4116959027" sldId="2147483694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3228974886" sldId="2147483695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3774099690" sldId="2147483696"/>
          </pc:sldLayoutMkLst>
        </pc:sldLayoutChg>
        <pc:sldLayoutChg chg="add del mod replId">
          <pc:chgData name="Skill Yards" userId="510981af3225e229" providerId="Windows Live" clId="Web-{545D8A68-FE21-08DD-E322-994D57C75728}" dt="2025-06-26T12:28:20.591" v="76"/>
          <pc:sldLayoutMkLst>
            <pc:docMk/>
            <pc:sldMasterMk cId="2223189387" sldId="2147483686"/>
            <pc:sldLayoutMk cId="2269828114" sldId="2147483697"/>
          </pc:sldLayoutMkLst>
        </pc:sldLayoutChg>
      </pc:sldMasterChg>
      <pc:sldMasterChg chg="add del addSldLayout delSldLayout modSldLayout">
        <pc:chgData name="Skill Yards" userId="510981af3225e229" providerId="Windows Live" clId="Web-{545D8A68-FE21-08DD-E322-994D57C75728}" dt="2025-06-26T12:27:57.481" v="74"/>
        <pc:sldMasterMkLst>
          <pc:docMk/>
          <pc:sldMasterMk cId="2326784058" sldId="2147483686"/>
        </pc:sldMasterMkLst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2826632927" sldId="2147483687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796104982" sldId="2147483688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3079600152" sldId="2147483689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3798705256" sldId="2147483690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3838952878" sldId="2147483691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2266421908" sldId="2147483692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494246385" sldId="2147483693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1211283740" sldId="2147483694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185289621" sldId="2147483695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932357037" sldId="2147483696"/>
          </pc:sldLayoutMkLst>
        </pc:sldLayoutChg>
        <pc:sldLayoutChg chg="add del mod replId">
          <pc:chgData name="Skill Yards" userId="510981af3225e229" providerId="Windows Live" clId="Web-{545D8A68-FE21-08DD-E322-994D57C75728}" dt="2025-06-26T12:27:57.481" v="74"/>
          <pc:sldLayoutMkLst>
            <pc:docMk/>
            <pc:sldMasterMk cId="2326784058" sldId="2147483686"/>
            <pc:sldLayoutMk cId="2919562650" sldId="214748369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2803F-31C9-4F03-A221-EF1A62E6537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A9F6FB-1404-48CE-A6C9-483DDB15FF29}">
      <dgm:prSet/>
      <dgm:spPr/>
      <dgm:t>
        <a:bodyPr/>
        <a:lstStyle/>
        <a:p>
          <a:r>
            <a:rPr lang="en-US"/>
            <a:t>Write code with a deliberate error (e.g., using == instead of === or incorrect precedence).</a:t>
          </a:r>
        </a:p>
      </dgm:t>
    </dgm:pt>
    <dgm:pt modelId="{F8B27C29-9185-4711-B3E6-DEA88D2B2E5D}" type="parTrans" cxnId="{8BDF9348-B8E1-42AD-AB52-B523538EEA0C}">
      <dgm:prSet/>
      <dgm:spPr/>
      <dgm:t>
        <a:bodyPr/>
        <a:lstStyle/>
        <a:p>
          <a:endParaRPr lang="en-US"/>
        </a:p>
      </dgm:t>
    </dgm:pt>
    <dgm:pt modelId="{DCA13787-69B0-4BBE-8F4C-419403F155B6}" type="sibTrans" cxnId="{8BDF9348-B8E1-42AD-AB52-B523538EEA0C}">
      <dgm:prSet/>
      <dgm:spPr/>
      <dgm:t>
        <a:bodyPr/>
        <a:lstStyle/>
        <a:p>
          <a:endParaRPr lang="en-US"/>
        </a:p>
      </dgm:t>
    </dgm:pt>
    <dgm:pt modelId="{47FF2E97-1E59-4A6B-8AEE-8BD132ABC3C6}">
      <dgm:prSet/>
      <dgm:spPr/>
      <dgm:t>
        <a:bodyPr/>
        <a:lstStyle/>
        <a:p>
          <a:r>
            <a:rPr lang="en-US"/>
            <a:t>Use console.log to track values and identify the issue.</a:t>
          </a:r>
        </a:p>
      </dgm:t>
    </dgm:pt>
    <dgm:pt modelId="{EA61E5D7-216F-40DF-8ED0-3D20263FA851}" type="parTrans" cxnId="{F03C5BFA-693F-42CC-90F9-DEC39E9DE526}">
      <dgm:prSet/>
      <dgm:spPr/>
      <dgm:t>
        <a:bodyPr/>
        <a:lstStyle/>
        <a:p>
          <a:endParaRPr lang="en-US"/>
        </a:p>
      </dgm:t>
    </dgm:pt>
    <dgm:pt modelId="{801E004E-77E3-4659-879B-51A738FEB2B2}" type="sibTrans" cxnId="{F03C5BFA-693F-42CC-90F9-DEC39E9DE526}">
      <dgm:prSet/>
      <dgm:spPr/>
      <dgm:t>
        <a:bodyPr/>
        <a:lstStyle/>
        <a:p>
          <a:endParaRPr lang="en-US"/>
        </a:p>
      </dgm:t>
    </dgm:pt>
    <dgm:pt modelId="{C981BB77-648A-4FA9-B341-166705570336}">
      <dgm:prSet/>
      <dgm:spPr/>
      <dgm:t>
        <a:bodyPr/>
        <a:lstStyle/>
        <a:p>
          <a:r>
            <a:rPr lang="en-US"/>
            <a:t>Fix the error and log the corrected result.</a:t>
          </a:r>
        </a:p>
      </dgm:t>
    </dgm:pt>
    <dgm:pt modelId="{12064A26-1248-4B15-8483-B38AEC6B6654}" type="parTrans" cxnId="{6215433A-1300-4E20-AAF8-246BC117EA44}">
      <dgm:prSet/>
      <dgm:spPr/>
      <dgm:t>
        <a:bodyPr/>
        <a:lstStyle/>
        <a:p>
          <a:endParaRPr lang="en-US"/>
        </a:p>
      </dgm:t>
    </dgm:pt>
    <dgm:pt modelId="{A3667FD1-4C96-4FDE-8707-08AADC6FE0B9}" type="sibTrans" cxnId="{6215433A-1300-4E20-AAF8-246BC117EA44}">
      <dgm:prSet/>
      <dgm:spPr/>
      <dgm:t>
        <a:bodyPr/>
        <a:lstStyle/>
        <a:p>
          <a:endParaRPr lang="en-US"/>
        </a:p>
      </dgm:t>
    </dgm:pt>
    <dgm:pt modelId="{23AB4E66-9BE5-404C-AEA2-CD723F3B9073}">
      <dgm:prSet/>
      <dgm:spPr/>
      <dgm:t>
        <a:bodyPr/>
        <a:lstStyle/>
        <a:p>
          <a:r>
            <a:rPr lang="en-US"/>
            <a:t>Add a coercion example (e.g., "10" * "2") and explain the result using console.log.</a:t>
          </a:r>
        </a:p>
      </dgm:t>
    </dgm:pt>
    <dgm:pt modelId="{7530A32F-FD87-490E-9704-0E6FCD684EAF}" type="parTrans" cxnId="{AB3C0ECC-C8AE-4A01-9EBD-9E233DA087E1}">
      <dgm:prSet/>
      <dgm:spPr/>
      <dgm:t>
        <a:bodyPr/>
        <a:lstStyle/>
        <a:p>
          <a:endParaRPr lang="en-US"/>
        </a:p>
      </dgm:t>
    </dgm:pt>
    <dgm:pt modelId="{7D05309F-A9E1-4699-9674-6BCC6B2808E4}" type="sibTrans" cxnId="{AB3C0ECC-C8AE-4A01-9EBD-9E233DA087E1}">
      <dgm:prSet/>
      <dgm:spPr/>
      <dgm:t>
        <a:bodyPr/>
        <a:lstStyle/>
        <a:p>
          <a:endParaRPr lang="en-US"/>
        </a:p>
      </dgm:t>
    </dgm:pt>
    <dgm:pt modelId="{A37BDD60-ABBE-4B1B-8642-C92F219D6A91}" type="pres">
      <dgm:prSet presAssocID="{E0E2803F-31C9-4F03-A221-EF1A62E65374}" presName="Name0" presStyleCnt="0">
        <dgm:presLayoutVars>
          <dgm:dir/>
          <dgm:resizeHandles val="exact"/>
        </dgm:presLayoutVars>
      </dgm:prSet>
      <dgm:spPr/>
    </dgm:pt>
    <dgm:pt modelId="{368D596C-F27F-4911-8B92-6C25B5A4C7B7}" type="pres">
      <dgm:prSet presAssocID="{4FA9F6FB-1404-48CE-A6C9-483DDB15FF29}" presName="node" presStyleLbl="node1" presStyleIdx="0" presStyleCnt="4">
        <dgm:presLayoutVars>
          <dgm:bulletEnabled val="1"/>
        </dgm:presLayoutVars>
      </dgm:prSet>
      <dgm:spPr/>
    </dgm:pt>
    <dgm:pt modelId="{1CDC248B-2EA4-4DAA-B9F4-B7D6600DC903}" type="pres">
      <dgm:prSet presAssocID="{DCA13787-69B0-4BBE-8F4C-419403F155B6}" presName="sibTrans" presStyleLbl="sibTrans1D1" presStyleIdx="0" presStyleCnt="3"/>
      <dgm:spPr/>
    </dgm:pt>
    <dgm:pt modelId="{9CE020B7-2C1D-419B-A1CC-A3A486049698}" type="pres">
      <dgm:prSet presAssocID="{DCA13787-69B0-4BBE-8F4C-419403F155B6}" presName="connectorText" presStyleLbl="sibTrans1D1" presStyleIdx="0" presStyleCnt="3"/>
      <dgm:spPr/>
    </dgm:pt>
    <dgm:pt modelId="{4A4C043D-08AD-4107-BCDB-D418326195F4}" type="pres">
      <dgm:prSet presAssocID="{47FF2E97-1E59-4A6B-8AEE-8BD132ABC3C6}" presName="node" presStyleLbl="node1" presStyleIdx="1" presStyleCnt="4">
        <dgm:presLayoutVars>
          <dgm:bulletEnabled val="1"/>
        </dgm:presLayoutVars>
      </dgm:prSet>
      <dgm:spPr/>
    </dgm:pt>
    <dgm:pt modelId="{8B49089B-212C-4FE4-9638-3CEA07155D89}" type="pres">
      <dgm:prSet presAssocID="{801E004E-77E3-4659-879B-51A738FEB2B2}" presName="sibTrans" presStyleLbl="sibTrans1D1" presStyleIdx="1" presStyleCnt="3"/>
      <dgm:spPr/>
    </dgm:pt>
    <dgm:pt modelId="{C261CA3D-F40E-46F8-9093-AFBC1B676D05}" type="pres">
      <dgm:prSet presAssocID="{801E004E-77E3-4659-879B-51A738FEB2B2}" presName="connectorText" presStyleLbl="sibTrans1D1" presStyleIdx="1" presStyleCnt="3"/>
      <dgm:spPr/>
    </dgm:pt>
    <dgm:pt modelId="{32A2B40A-4E4A-4A2B-B11D-1B61A8453D00}" type="pres">
      <dgm:prSet presAssocID="{C981BB77-648A-4FA9-B341-166705570336}" presName="node" presStyleLbl="node1" presStyleIdx="2" presStyleCnt="4">
        <dgm:presLayoutVars>
          <dgm:bulletEnabled val="1"/>
        </dgm:presLayoutVars>
      </dgm:prSet>
      <dgm:spPr/>
    </dgm:pt>
    <dgm:pt modelId="{F4DCFDB1-B455-432F-829D-AEEBA6FF8CC2}" type="pres">
      <dgm:prSet presAssocID="{A3667FD1-4C96-4FDE-8707-08AADC6FE0B9}" presName="sibTrans" presStyleLbl="sibTrans1D1" presStyleIdx="2" presStyleCnt="3"/>
      <dgm:spPr/>
    </dgm:pt>
    <dgm:pt modelId="{18C04F67-FD59-45DB-B7CA-3CF0C8B7ECA0}" type="pres">
      <dgm:prSet presAssocID="{A3667FD1-4C96-4FDE-8707-08AADC6FE0B9}" presName="connectorText" presStyleLbl="sibTrans1D1" presStyleIdx="2" presStyleCnt="3"/>
      <dgm:spPr/>
    </dgm:pt>
    <dgm:pt modelId="{32707181-E60E-4CB0-88B2-F03F14F85DDD}" type="pres">
      <dgm:prSet presAssocID="{23AB4E66-9BE5-404C-AEA2-CD723F3B9073}" presName="node" presStyleLbl="node1" presStyleIdx="3" presStyleCnt="4">
        <dgm:presLayoutVars>
          <dgm:bulletEnabled val="1"/>
        </dgm:presLayoutVars>
      </dgm:prSet>
      <dgm:spPr/>
    </dgm:pt>
  </dgm:ptLst>
  <dgm:cxnLst>
    <dgm:cxn modelId="{96B74507-271C-4005-8218-203C445CF427}" type="presOf" srcId="{801E004E-77E3-4659-879B-51A738FEB2B2}" destId="{C261CA3D-F40E-46F8-9093-AFBC1B676D05}" srcOrd="1" destOrd="0" presId="urn:microsoft.com/office/officeart/2016/7/layout/RepeatingBendingProcessNew"/>
    <dgm:cxn modelId="{6215433A-1300-4E20-AAF8-246BC117EA44}" srcId="{E0E2803F-31C9-4F03-A221-EF1A62E65374}" destId="{C981BB77-648A-4FA9-B341-166705570336}" srcOrd="2" destOrd="0" parTransId="{12064A26-1248-4B15-8483-B38AEC6B6654}" sibTransId="{A3667FD1-4C96-4FDE-8707-08AADC6FE0B9}"/>
    <dgm:cxn modelId="{56CDA867-DF42-411D-86BB-4B971B0E8FB1}" type="presOf" srcId="{DCA13787-69B0-4BBE-8F4C-419403F155B6}" destId="{9CE020B7-2C1D-419B-A1CC-A3A486049698}" srcOrd="1" destOrd="0" presId="urn:microsoft.com/office/officeart/2016/7/layout/RepeatingBendingProcessNew"/>
    <dgm:cxn modelId="{8BDF9348-B8E1-42AD-AB52-B523538EEA0C}" srcId="{E0E2803F-31C9-4F03-A221-EF1A62E65374}" destId="{4FA9F6FB-1404-48CE-A6C9-483DDB15FF29}" srcOrd="0" destOrd="0" parTransId="{F8B27C29-9185-4711-B3E6-DEA88D2B2E5D}" sibTransId="{DCA13787-69B0-4BBE-8F4C-419403F155B6}"/>
    <dgm:cxn modelId="{A47F727B-65B7-43B1-B5CF-D0B65A7C01FA}" type="presOf" srcId="{4FA9F6FB-1404-48CE-A6C9-483DDB15FF29}" destId="{368D596C-F27F-4911-8B92-6C25B5A4C7B7}" srcOrd="0" destOrd="0" presId="urn:microsoft.com/office/officeart/2016/7/layout/RepeatingBendingProcessNew"/>
    <dgm:cxn modelId="{B7B9BF7D-EC2C-4750-8C64-B9CD80B93CFB}" type="presOf" srcId="{801E004E-77E3-4659-879B-51A738FEB2B2}" destId="{8B49089B-212C-4FE4-9638-3CEA07155D89}" srcOrd="0" destOrd="0" presId="urn:microsoft.com/office/officeart/2016/7/layout/RepeatingBendingProcessNew"/>
    <dgm:cxn modelId="{1F2886A4-5664-4064-9460-4E0A1A1D4955}" type="presOf" srcId="{DCA13787-69B0-4BBE-8F4C-419403F155B6}" destId="{1CDC248B-2EA4-4DAA-B9F4-B7D6600DC903}" srcOrd="0" destOrd="0" presId="urn:microsoft.com/office/officeart/2016/7/layout/RepeatingBendingProcessNew"/>
    <dgm:cxn modelId="{5963C2AF-A2D1-4FBF-8C2A-4C028DCA2C85}" type="presOf" srcId="{A3667FD1-4C96-4FDE-8707-08AADC6FE0B9}" destId="{F4DCFDB1-B455-432F-829D-AEEBA6FF8CC2}" srcOrd="0" destOrd="0" presId="urn:microsoft.com/office/officeart/2016/7/layout/RepeatingBendingProcessNew"/>
    <dgm:cxn modelId="{2E8A2BCA-9143-4099-8FC7-B661391A6647}" type="presOf" srcId="{A3667FD1-4C96-4FDE-8707-08AADC6FE0B9}" destId="{18C04F67-FD59-45DB-B7CA-3CF0C8B7ECA0}" srcOrd="1" destOrd="0" presId="urn:microsoft.com/office/officeart/2016/7/layout/RepeatingBendingProcessNew"/>
    <dgm:cxn modelId="{AB3C0ECC-C8AE-4A01-9EBD-9E233DA087E1}" srcId="{E0E2803F-31C9-4F03-A221-EF1A62E65374}" destId="{23AB4E66-9BE5-404C-AEA2-CD723F3B9073}" srcOrd="3" destOrd="0" parTransId="{7530A32F-FD87-490E-9704-0E6FCD684EAF}" sibTransId="{7D05309F-A9E1-4699-9674-6BCC6B2808E4}"/>
    <dgm:cxn modelId="{D5C940D5-48B0-45C9-98A3-77FB571D3EB2}" type="presOf" srcId="{47FF2E97-1E59-4A6B-8AEE-8BD132ABC3C6}" destId="{4A4C043D-08AD-4107-BCDB-D418326195F4}" srcOrd="0" destOrd="0" presId="urn:microsoft.com/office/officeart/2016/7/layout/RepeatingBendingProcessNew"/>
    <dgm:cxn modelId="{9AE026D9-1819-4AD7-ABDA-4A767015CD90}" type="presOf" srcId="{E0E2803F-31C9-4F03-A221-EF1A62E65374}" destId="{A37BDD60-ABBE-4B1B-8642-C92F219D6A91}" srcOrd="0" destOrd="0" presId="urn:microsoft.com/office/officeart/2016/7/layout/RepeatingBendingProcessNew"/>
    <dgm:cxn modelId="{D9F292F4-53AC-4D46-AB7E-B4833C284112}" type="presOf" srcId="{23AB4E66-9BE5-404C-AEA2-CD723F3B9073}" destId="{32707181-E60E-4CB0-88B2-F03F14F85DDD}" srcOrd="0" destOrd="0" presId="urn:microsoft.com/office/officeart/2016/7/layout/RepeatingBendingProcessNew"/>
    <dgm:cxn modelId="{F03C5BFA-693F-42CC-90F9-DEC39E9DE526}" srcId="{E0E2803F-31C9-4F03-A221-EF1A62E65374}" destId="{47FF2E97-1E59-4A6B-8AEE-8BD132ABC3C6}" srcOrd="1" destOrd="0" parTransId="{EA61E5D7-216F-40DF-8ED0-3D20263FA851}" sibTransId="{801E004E-77E3-4659-879B-51A738FEB2B2}"/>
    <dgm:cxn modelId="{36D54FFE-AD0B-4246-95A2-B1BEBA0D7118}" type="presOf" srcId="{C981BB77-648A-4FA9-B341-166705570336}" destId="{32A2B40A-4E4A-4A2B-B11D-1B61A8453D00}" srcOrd="0" destOrd="0" presId="urn:microsoft.com/office/officeart/2016/7/layout/RepeatingBendingProcessNew"/>
    <dgm:cxn modelId="{7847FDE8-D111-4222-ADFB-882EA08112DC}" type="presParOf" srcId="{A37BDD60-ABBE-4B1B-8642-C92F219D6A91}" destId="{368D596C-F27F-4911-8B92-6C25B5A4C7B7}" srcOrd="0" destOrd="0" presId="urn:microsoft.com/office/officeart/2016/7/layout/RepeatingBendingProcessNew"/>
    <dgm:cxn modelId="{64A2F4F4-5312-40AB-AA0D-AFCD9B61F429}" type="presParOf" srcId="{A37BDD60-ABBE-4B1B-8642-C92F219D6A91}" destId="{1CDC248B-2EA4-4DAA-B9F4-B7D6600DC903}" srcOrd="1" destOrd="0" presId="urn:microsoft.com/office/officeart/2016/7/layout/RepeatingBendingProcessNew"/>
    <dgm:cxn modelId="{91F2B38F-6AC3-479B-AA5A-2B296901D1FD}" type="presParOf" srcId="{1CDC248B-2EA4-4DAA-B9F4-B7D6600DC903}" destId="{9CE020B7-2C1D-419B-A1CC-A3A486049698}" srcOrd="0" destOrd="0" presId="urn:microsoft.com/office/officeart/2016/7/layout/RepeatingBendingProcessNew"/>
    <dgm:cxn modelId="{BC738C55-4D14-44AF-82CA-A91144106BD7}" type="presParOf" srcId="{A37BDD60-ABBE-4B1B-8642-C92F219D6A91}" destId="{4A4C043D-08AD-4107-BCDB-D418326195F4}" srcOrd="2" destOrd="0" presId="urn:microsoft.com/office/officeart/2016/7/layout/RepeatingBendingProcessNew"/>
    <dgm:cxn modelId="{57ACED38-F354-4D72-9E5E-E63977575D91}" type="presParOf" srcId="{A37BDD60-ABBE-4B1B-8642-C92F219D6A91}" destId="{8B49089B-212C-4FE4-9638-3CEA07155D89}" srcOrd="3" destOrd="0" presId="urn:microsoft.com/office/officeart/2016/7/layout/RepeatingBendingProcessNew"/>
    <dgm:cxn modelId="{9AC97CD3-A51B-467A-9E77-3940AD92A477}" type="presParOf" srcId="{8B49089B-212C-4FE4-9638-3CEA07155D89}" destId="{C261CA3D-F40E-46F8-9093-AFBC1B676D05}" srcOrd="0" destOrd="0" presId="urn:microsoft.com/office/officeart/2016/7/layout/RepeatingBendingProcessNew"/>
    <dgm:cxn modelId="{51FDCF00-9EF5-4ABD-B6B4-58BA7C6F7008}" type="presParOf" srcId="{A37BDD60-ABBE-4B1B-8642-C92F219D6A91}" destId="{32A2B40A-4E4A-4A2B-B11D-1B61A8453D00}" srcOrd="4" destOrd="0" presId="urn:microsoft.com/office/officeart/2016/7/layout/RepeatingBendingProcessNew"/>
    <dgm:cxn modelId="{1B2CBC91-92B9-49D9-84CE-375470C45750}" type="presParOf" srcId="{A37BDD60-ABBE-4B1B-8642-C92F219D6A91}" destId="{F4DCFDB1-B455-432F-829D-AEEBA6FF8CC2}" srcOrd="5" destOrd="0" presId="urn:microsoft.com/office/officeart/2016/7/layout/RepeatingBendingProcessNew"/>
    <dgm:cxn modelId="{5CEA212D-8CDB-4CAE-BBFA-F2E2587902B3}" type="presParOf" srcId="{F4DCFDB1-B455-432F-829D-AEEBA6FF8CC2}" destId="{18C04F67-FD59-45DB-B7CA-3CF0C8B7ECA0}" srcOrd="0" destOrd="0" presId="urn:microsoft.com/office/officeart/2016/7/layout/RepeatingBendingProcessNew"/>
    <dgm:cxn modelId="{F5542B49-8874-44F4-8E15-67F2408C1926}" type="presParOf" srcId="{A37BDD60-ABBE-4B1B-8642-C92F219D6A91}" destId="{32707181-E60E-4CB0-88B2-F03F14F85DDD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C248B-2EA4-4DAA-B9F4-B7D6600DC903}">
      <dsp:nvSpPr>
        <dsp:cNvPr id="0" name=""/>
        <dsp:cNvSpPr/>
      </dsp:nvSpPr>
      <dsp:spPr>
        <a:xfrm>
          <a:off x="2485660" y="1802828"/>
          <a:ext cx="5412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124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1988" y="1845689"/>
        <a:ext cx="28592" cy="5718"/>
      </dsp:txXfrm>
    </dsp:sp>
    <dsp:sp modelId="{368D596C-F27F-4911-8B92-6C25B5A4C7B7}">
      <dsp:nvSpPr>
        <dsp:cNvPr id="0" name=""/>
        <dsp:cNvSpPr/>
      </dsp:nvSpPr>
      <dsp:spPr>
        <a:xfrm>
          <a:off x="1164" y="1102659"/>
          <a:ext cx="2486296" cy="14917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31" tIns="127883" rIns="121831" bIns="12788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Write code with a deliberate error (e.g., using == instead of === or incorrect precedence).</a:t>
          </a:r>
        </a:p>
      </dsp:txBody>
      <dsp:txXfrm>
        <a:off x="1164" y="1102659"/>
        <a:ext cx="2486296" cy="1491777"/>
      </dsp:txXfrm>
    </dsp:sp>
    <dsp:sp modelId="{8B49089B-212C-4FE4-9638-3CEA07155D89}">
      <dsp:nvSpPr>
        <dsp:cNvPr id="0" name=""/>
        <dsp:cNvSpPr/>
      </dsp:nvSpPr>
      <dsp:spPr>
        <a:xfrm>
          <a:off x="1244312" y="2592637"/>
          <a:ext cx="3058144" cy="541248"/>
        </a:xfrm>
        <a:custGeom>
          <a:avLst/>
          <a:gdLst/>
          <a:ahLst/>
          <a:cxnLst/>
          <a:rect l="0" t="0" r="0" b="0"/>
          <a:pathLst>
            <a:path>
              <a:moveTo>
                <a:pt x="3058144" y="0"/>
              </a:moveTo>
              <a:lnTo>
                <a:pt x="3058144" y="287724"/>
              </a:lnTo>
              <a:lnTo>
                <a:pt x="0" y="287724"/>
              </a:lnTo>
              <a:lnTo>
                <a:pt x="0" y="54124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5606" y="2860402"/>
        <a:ext cx="155557" cy="5718"/>
      </dsp:txXfrm>
    </dsp:sp>
    <dsp:sp modelId="{4A4C043D-08AD-4107-BCDB-D418326195F4}">
      <dsp:nvSpPr>
        <dsp:cNvPr id="0" name=""/>
        <dsp:cNvSpPr/>
      </dsp:nvSpPr>
      <dsp:spPr>
        <a:xfrm>
          <a:off x="3059309" y="1102659"/>
          <a:ext cx="2486296" cy="14917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31" tIns="127883" rIns="121831" bIns="12788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console.log to track values and identify the issue.</a:t>
          </a:r>
        </a:p>
      </dsp:txBody>
      <dsp:txXfrm>
        <a:off x="3059309" y="1102659"/>
        <a:ext cx="2486296" cy="1491777"/>
      </dsp:txXfrm>
    </dsp:sp>
    <dsp:sp modelId="{F4DCFDB1-B455-432F-829D-AEEBA6FF8CC2}">
      <dsp:nvSpPr>
        <dsp:cNvPr id="0" name=""/>
        <dsp:cNvSpPr/>
      </dsp:nvSpPr>
      <dsp:spPr>
        <a:xfrm>
          <a:off x="2485660" y="3866454"/>
          <a:ext cx="5412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124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41988" y="3909315"/>
        <a:ext cx="28592" cy="5718"/>
      </dsp:txXfrm>
    </dsp:sp>
    <dsp:sp modelId="{32A2B40A-4E4A-4A2B-B11D-1B61A8453D00}">
      <dsp:nvSpPr>
        <dsp:cNvPr id="0" name=""/>
        <dsp:cNvSpPr/>
      </dsp:nvSpPr>
      <dsp:spPr>
        <a:xfrm>
          <a:off x="1164" y="3166285"/>
          <a:ext cx="2486296" cy="14917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31" tIns="127883" rIns="121831" bIns="12788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Fix the error and log the corrected result.</a:t>
          </a:r>
        </a:p>
      </dsp:txBody>
      <dsp:txXfrm>
        <a:off x="1164" y="3166285"/>
        <a:ext cx="2486296" cy="1491777"/>
      </dsp:txXfrm>
    </dsp:sp>
    <dsp:sp modelId="{32707181-E60E-4CB0-88B2-F03F14F85DDD}">
      <dsp:nvSpPr>
        <dsp:cNvPr id="0" name=""/>
        <dsp:cNvSpPr/>
      </dsp:nvSpPr>
      <dsp:spPr>
        <a:xfrm>
          <a:off x="3059309" y="3166285"/>
          <a:ext cx="2486296" cy="14917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31" tIns="127883" rIns="121831" bIns="12788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 a coercion example (e.g., "10" * "2") and explain the result using console.log.</a:t>
          </a:r>
        </a:p>
      </dsp:txBody>
      <dsp:txXfrm>
        <a:off x="3059309" y="3166285"/>
        <a:ext cx="2486296" cy="149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98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What kind of calculations or decisions does a website need to make?</a:t>
            </a:r>
            <a:endParaRPr lang="en-US" sz="3400"/>
          </a:p>
          <a:p>
            <a:pPr>
              <a:lnSpc>
                <a:spcPct val="90000"/>
              </a:lnSpc>
            </a:pPr>
            <a:endParaRPr lang="en-US" sz="3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F62B1DB-0B0F-4F14-C6CA-0FDEC4A1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71" y="723901"/>
            <a:ext cx="707215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38CA5-E432-0E43-424B-C9FBDA65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685EEC6-0705-AA5E-7032-DF08777A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66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CD2DB-2E39-9822-EBCB-4ACC6347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7"/>
            <a:ext cx="7978385" cy="91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Type-coercion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461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4EA93-DEC3-8C5B-D835-41FF86A69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99025"/>
            <a:ext cx="4917754" cy="3792926"/>
          </a:xfrm>
        </p:spPr>
        <p:txBody>
          <a:bodyPr>
            <a:normAutofit/>
          </a:bodyPr>
          <a:lstStyle/>
          <a:p>
            <a:r>
              <a:rPr lang="en-US" sz="6500" b="1">
                <a:ea typeface="+mj-lt"/>
                <a:cs typeface="+mj-lt"/>
              </a:rPr>
              <a:t>Precedence</a:t>
            </a:r>
            <a:endParaRPr lang="en-US" sz="6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56F74-3D3E-5532-411B-C7CE0D383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778479"/>
            <a:ext cx="4435882" cy="1101160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Follows PEMDAS (Parentheses, Exponents, Multiplication/Division, Addition/Subtraction).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What is PEMDAS? | DreamBox">
            <a:extLst>
              <a:ext uri="{FF2B5EF4-FFF2-40B4-BE49-F238E27FC236}">
                <a16:creationId xmlns:a16="http://schemas.microsoft.com/office/drawing/2014/main" id="{1E9195D1-4F67-567F-0C96-79BA715D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72" r="3" b="4748"/>
          <a:stretch>
            <a:fillRect/>
          </a:stretch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1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3E861-505B-86AF-ECAF-2DD9A296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992" y="719453"/>
            <a:ext cx="3676397" cy="3070737"/>
          </a:xfrm>
        </p:spPr>
        <p:txBody>
          <a:bodyPr anchor="b">
            <a:normAutofit/>
          </a:bodyPr>
          <a:lstStyle/>
          <a:p>
            <a:r>
              <a:rPr lang="en-US" sz="4400"/>
              <a:t>Let's</a:t>
            </a:r>
            <a:br>
              <a:rPr lang="en-US" sz="4400"/>
            </a:br>
            <a:r>
              <a:rPr lang="en-US" sz="4400"/>
              <a:t>solve </a:t>
            </a:r>
            <a:br>
              <a:rPr lang="en-US" sz="4400"/>
            </a:br>
            <a:r>
              <a:rPr lang="en-US" sz="4400"/>
              <a:t>this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327A643-0CF9-6600-5138-8ADB3EFB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0" y="719453"/>
            <a:ext cx="7346659" cy="55283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7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535E6-C8D9-259A-AAB2-6B092D096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Real-World Use</a:t>
            </a:r>
            <a:r>
              <a:rPr lang="en-US" sz="3600"/>
              <a:t>:</a:t>
            </a:r>
          </a:p>
        </p:txBody>
      </p:sp>
      <p:pic>
        <p:nvPicPr>
          <p:cNvPr id="5" name="Picture 4" descr="E-commerce App Ui Design by Munzir Kareem on Dribbble">
            <a:extLst>
              <a:ext uri="{FF2B5EF4-FFF2-40B4-BE49-F238E27FC236}">
                <a16:creationId xmlns:a16="http://schemas.microsoft.com/office/drawing/2014/main" id="{213E97DE-DFEF-9420-3E01-0CF544A9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" r="8350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50C795E-6354-08DD-ACF4-7CF44D574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509" y="3359338"/>
            <a:ext cx="2843711" cy="286207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Calculating totals in e-commerce.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Updating game scores or timers.</a:t>
            </a:r>
          </a:p>
          <a:p>
            <a:pPr marL="28575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Determining positions in animations (e.g., moving an element by x + 10 pixels).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89956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70BF9-F580-B4BA-37C1-AD0E5123C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100">
                <a:ea typeface="+mj-lt"/>
                <a:cs typeface="+mj-lt"/>
              </a:rPr>
              <a:t>Comparison Operators </a:t>
            </a:r>
            <a:endParaRPr lang="en-US" sz="4100"/>
          </a:p>
        </p:txBody>
      </p:sp>
      <p:pic>
        <p:nvPicPr>
          <p:cNvPr id="4" name="Picture 3" descr="7 Conditionals and Control Flow - Bite-Size Python [Book]">
            <a:extLst>
              <a:ext uri="{FF2B5EF4-FFF2-40B4-BE49-F238E27FC236}">
                <a16:creationId xmlns:a16="http://schemas.microsoft.com/office/drawing/2014/main" id="{5113F491-74D0-1CDB-D394-61E287B35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1680803"/>
            <a:ext cx="7478918" cy="34963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9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EF252-105B-EAE6-BE25-F496DE0F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r>
              <a:rPr lang="en-US" sz="3700" b="1">
                <a:ea typeface="+mj-lt"/>
                <a:cs typeface="+mj-lt"/>
              </a:rPr>
              <a:t>What are Comparison Operators?</a:t>
            </a:r>
            <a:endParaRPr lang="en-US" sz="3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528E4-8046-9DE2-9DA3-E41A24FB8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Used to compare two values, returning a </a:t>
            </a:r>
            <a:r>
              <a:rPr lang="en-US" sz="1800" err="1">
                <a:ea typeface="+mn-lt"/>
                <a:cs typeface="+mn-lt"/>
              </a:rPr>
              <a:t>boolean</a:t>
            </a:r>
            <a:r>
              <a:rPr lang="en-US" sz="1800" dirty="0">
                <a:ea typeface="+mn-lt"/>
                <a:cs typeface="+mn-lt"/>
              </a:rPr>
              <a:t> (</a:t>
            </a:r>
            <a:r>
              <a:rPr lang="en-US" sz="1800" dirty="0">
                <a:latin typeface="Consolas"/>
              </a:rPr>
              <a:t>true</a:t>
            </a:r>
            <a:r>
              <a:rPr lang="en-US" sz="1800" dirty="0">
                <a:ea typeface="+mn-lt"/>
                <a:cs typeface="+mn-lt"/>
              </a:rPr>
              <a:t> or </a:t>
            </a:r>
            <a:r>
              <a:rPr lang="en-US" sz="1800" dirty="0">
                <a:latin typeface="Consolas"/>
              </a:rPr>
              <a:t>false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Essential for decision-making in code (e.g., </a:t>
            </a:r>
            <a:r>
              <a:rPr lang="en-US" sz="1800" dirty="0">
                <a:latin typeface="Consolas"/>
              </a:rPr>
              <a:t>if</a:t>
            </a:r>
            <a:r>
              <a:rPr lang="en-US" sz="1800" dirty="0">
                <a:ea typeface="+mn-lt"/>
                <a:cs typeface="+mn-lt"/>
              </a:rPr>
              <a:t> statements, loops).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Which equals operator (== vs ===) should be used in JavaScript comparisons?  - Stack Overflow">
            <a:extLst>
              <a:ext uri="{FF2B5EF4-FFF2-40B4-BE49-F238E27FC236}">
                <a16:creationId xmlns:a16="http://schemas.microsoft.com/office/drawing/2014/main" id="{D5A916E8-D0A5-17EE-A0E2-3E719F37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017" y="723901"/>
            <a:ext cx="728646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B2070-6499-7969-14D7-412EE8818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770" y="5852162"/>
            <a:ext cx="5965190" cy="746854"/>
          </a:xfrm>
        </p:spPr>
        <p:txBody>
          <a:bodyPr>
            <a:normAutofit/>
          </a:bodyPr>
          <a:lstStyle/>
          <a:p>
            <a:r>
              <a:rPr lang="en-US" sz="3700" b="1" dirty="0">
                <a:ea typeface="+mj-lt"/>
                <a:cs typeface="+mj-lt"/>
              </a:rPr>
              <a:t>Loose vs strict equality</a:t>
            </a:r>
            <a:endParaRPr lang="en-US" sz="370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5BE6D4E-136F-FA13-D726-064101D6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99" y="645803"/>
            <a:ext cx="9210402" cy="501149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1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7712E-AB09-D381-0FF1-18CE71FE0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A59FB-C771-A1A6-C420-24B3BE147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Loose inequality    vs </a:t>
            </a:r>
            <a:br>
              <a:rPr lang="en-US" sz="4000" b="1" dirty="0">
                <a:ea typeface="+mj-lt"/>
                <a:cs typeface="+mj-lt"/>
              </a:rPr>
            </a:br>
            <a:r>
              <a:rPr lang="en-US" sz="4000" b="1" dirty="0">
                <a:ea typeface="+mj-lt"/>
                <a:cs typeface="+mj-lt"/>
              </a:rPr>
              <a:t>strict inequality</a:t>
            </a:r>
            <a:endParaRPr lang="en-US" sz="4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566FC49-4B5F-7BD7-7807-6826A925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42" y="201387"/>
            <a:ext cx="7958699" cy="59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512CE-79DA-B332-BBB0-1EF67158B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D8636-B433-F63F-313A-2F9F2F99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992" y="719453"/>
            <a:ext cx="3676397" cy="3070737"/>
          </a:xfrm>
        </p:spPr>
        <p:txBody>
          <a:bodyPr anchor="b">
            <a:normAutofit/>
          </a:bodyPr>
          <a:lstStyle/>
          <a:p>
            <a:r>
              <a:rPr lang="en-US" sz="4400" b="1" dirty="0">
                <a:ea typeface="+mj-lt"/>
                <a:cs typeface="+mj-lt"/>
              </a:rPr>
              <a:t>Comparing scores</a:t>
            </a:r>
            <a:endParaRPr lang="en-US"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18B5DE3-34F9-01AA-DD7C-719311C5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9" y="93152"/>
            <a:ext cx="7806616" cy="639474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80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09B43-0474-CB0E-8362-4263B7D3C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33C20-66E1-19BD-A4B8-1578BAF9E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r>
              <a:rPr lang="en-US" sz="4000" b="1"/>
              <a:t>    &gt; Vs &lt;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DC9CFA2-C7FE-31F0-5BFE-10145274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1406844"/>
            <a:ext cx="8213270" cy="4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2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982E3-962E-FF2F-3D7D-73F76C19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0B057-5AA4-A013-F637-F3F2A2D95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Arithmetic operators</a:t>
            </a:r>
          </a:p>
        </p:txBody>
      </p:sp>
      <p:pic>
        <p:nvPicPr>
          <p:cNvPr id="27" name="Picture 26" descr="Colorful math learning objects">
            <a:extLst>
              <a:ext uri="{FF2B5EF4-FFF2-40B4-BE49-F238E27FC236}">
                <a16:creationId xmlns:a16="http://schemas.microsoft.com/office/drawing/2014/main" id="{41BDB235-3868-D19A-D0EA-EBE1E9CA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33" r="32907" b="-10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BAAC78-95F2-8553-B530-B203AE8C0D87}"/>
              </a:ext>
            </a:extLst>
          </p:cNvPr>
          <p:cNvSpPr txBox="1"/>
          <p:nvPr/>
        </p:nvSpPr>
        <p:spPr>
          <a:xfrm>
            <a:off x="5248656" y="2221992"/>
            <a:ext cx="6236208" cy="39410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to perform mathematical operations on numbers (integers or floating-point).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Operate on variables or literals (e.g., 5 + 3).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Commonly used for calculations like totals, discounts, or game scores.</a:t>
            </a:r>
          </a:p>
        </p:txBody>
      </p:sp>
    </p:spTree>
    <p:extLst>
      <p:ext uri="{BB962C8B-B14F-4D97-AF65-F5344CB8AC3E}">
        <p14:creationId xmlns:p14="http://schemas.microsoft.com/office/powerpoint/2010/main" val="2518431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9188E-D93B-2343-6BED-77C511BD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EFBF6-611B-5CE0-9B47-009DCFFBD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992" y="719453"/>
            <a:ext cx="3676397" cy="3070737"/>
          </a:xfrm>
        </p:spPr>
        <p:txBody>
          <a:bodyPr anchor="b">
            <a:normAutofit/>
          </a:bodyPr>
          <a:lstStyle/>
          <a:p>
            <a:r>
              <a:rPr lang="en-US" sz="4400" b="1"/>
              <a:t>    &gt;= Vs &lt;=</a:t>
            </a:r>
          </a:p>
        </p:txBody>
      </p:sp>
      <p:pic>
        <p:nvPicPr>
          <p:cNvPr id="3" name="Picture 2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28B58C3B-3BB9-EC5C-A11C-30F2330C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541868"/>
            <a:ext cx="8572137" cy="5263045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16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95A29-AFCB-6596-7CE8-20550C7D1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770" y="5852162"/>
            <a:ext cx="5965190" cy="7468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/>
              <a:t>Always Use === Instead of ==</a:t>
            </a:r>
            <a:endParaRPr lang="en-US" sz="3100"/>
          </a:p>
          <a:p>
            <a:pPr>
              <a:lnSpc>
                <a:spcPct val="90000"/>
              </a:lnSpc>
            </a:pPr>
            <a:endParaRPr lang="en-US" sz="3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B82BC-8BE4-D175-A2A2-5B5D731A7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5583" y="5850988"/>
            <a:ext cx="2153787" cy="746854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1700">
                <a:ea typeface="+mn-lt"/>
                <a:cs typeface="+mn-lt"/>
              </a:rPr>
              <a:t>to avoid unexpected coercion.</a:t>
            </a:r>
            <a:endParaRPr lang="en-US" sz="1700"/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F24814B-6854-585E-61ED-2BB6DE1D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60" y="9743"/>
            <a:ext cx="8017793" cy="56348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3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754E9-138B-A6C6-148A-B0A0DD66A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Comparing Different  Types</a:t>
            </a:r>
            <a:endParaRPr lang="en-US" sz="4000" dirty="0"/>
          </a:p>
          <a:p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64D26-2A9B-85CA-8225-CABF4AAAF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endParaRPr lang="en-US" sz="1800"/>
          </a:p>
          <a:p>
            <a:r>
              <a:rPr lang="en-US" dirty="0">
                <a:ea typeface="+mn-lt"/>
                <a:cs typeface="+mn-lt"/>
              </a:rPr>
              <a:t>Compared alphabetically (like in a dictionary). </a:t>
            </a:r>
            <a:endParaRPr lang="en-US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73944E52-4A5A-E992-3BB5-BCF28E62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76725"/>
            <a:ext cx="7353299" cy="29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36602-E944-E52D-2AEA-1489158FB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r>
              <a:rPr lang="en-US" sz="6600">
                <a:latin typeface="Consolas"/>
              </a:rPr>
              <a:t>null</a:t>
            </a:r>
            <a:r>
              <a:rPr lang="en-US" sz="6600">
                <a:ea typeface="+mj-lt"/>
                <a:cs typeface="+mj-lt"/>
              </a:rPr>
              <a:t> and </a:t>
            </a:r>
            <a:r>
              <a:rPr lang="en-US" sz="6600">
                <a:latin typeface="Consolas"/>
              </a:rPr>
              <a:t>undefined</a:t>
            </a:r>
            <a:endParaRPr lang="en-US" sz="6600"/>
          </a:p>
          <a:p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B1D91-030B-935B-BE70-AFC837078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015" y="4732462"/>
            <a:ext cx="9580488" cy="104829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cap="all" dirty="0">
                <a:latin typeface="Consolas"/>
              </a:rPr>
              <a:t>null == undefined</a:t>
            </a:r>
            <a:r>
              <a:rPr lang="en-US" cap="all" dirty="0">
                <a:latin typeface="Univers Condensed"/>
              </a:rPr>
              <a:t> → true (JavaScript  treats  them as loosely equal)</a:t>
            </a:r>
            <a:endParaRPr lang="en-US" dirty="0">
              <a:latin typeface="Univers Condensed"/>
            </a:endParaRP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cap="all" dirty="0">
                <a:latin typeface="Consolas"/>
              </a:rPr>
              <a:t>null === undefined</a:t>
            </a:r>
            <a:r>
              <a:rPr lang="en-US" cap="all" dirty="0">
                <a:latin typeface="Univers Condensed"/>
              </a:rPr>
              <a:t> → false (they’re different  types)</a:t>
            </a:r>
            <a:endParaRPr lang="en-US" dirty="0">
              <a:latin typeface="Univers Condensed"/>
            </a:endParaRPr>
          </a:p>
          <a:p>
            <a:pPr>
              <a:lnSpc>
                <a:spcPct val="100000"/>
              </a:lnSpc>
            </a:pP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982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A0337-CDE8-3588-13D8-C57A03DFA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400" dirty="0">
                <a:ea typeface="+mj-lt"/>
                <a:cs typeface="+mj-lt"/>
              </a:rPr>
              <a:t>Weird but  true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8B883-86E1-B96F-473F-E81EA996E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165" y="4271284"/>
            <a:ext cx="3060701" cy="1296396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latin typeface="Consolas"/>
              </a:rPr>
              <a:t>NaN</a:t>
            </a:r>
            <a:r>
              <a:rPr lang="en-US" dirty="0">
                <a:ea typeface="+mn-lt"/>
                <a:cs typeface="+mn-lt"/>
              </a:rPr>
              <a:t> is not equal to anything, not even itself!</a:t>
            </a:r>
            <a:endParaRPr lang="en-US" dirty="0"/>
          </a:p>
          <a:p>
            <a:endParaRPr lang="en-US"/>
          </a:p>
        </p:txBody>
      </p:sp>
      <p:pic>
        <p:nvPicPr>
          <p:cNvPr id="6" name="Picture 5" descr="A black background with text on it&#10;&#10;AI-generated content may be incorrect.">
            <a:extLst>
              <a:ext uri="{FF2B5EF4-FFF2-40B4-BE49-F238E27FC236}">
                <a16:creationId xmlns:a16="http://schemas.microsoft.com/office/drawing/2014/main" id="{F555EC31-6A87-F39C-92A5-266F0EC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2400649"/>
            <a:ext cx="7478918" cy="205670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2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A2D5-38A0-09F8-6DF4-67B180ECC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AE743-D978-6807-1A29-345D1FF1B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5C11293-D6A0-9D13-1AF6-217EDC61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6" y="0"/>
            <a:ext cx="11847708" cy="6858000"/>
          </a:xfrm>
          <a:prstGeom prst="rect">
            <a:avLst/>
          </a:prstGeom>
        </p:spPr>
      </p:pic>
      <p:pic>
        <p:nvPicPr>
          <p:cNvPr id="5" name="Picture 4" descr="12 Effective Brain Exercises: Ways To Strengthen Your Mind">
            <a:extLst>
              <a:ext uri="{FF2B5EF4-FFF2-40B4-BE49-F238E27FC236}">
                <a16:creationId xmlns:a16="http://schemas.microsoft.com/office/drawing/2014/main" id="{55E727FC-8339-D438-90B5-A9733ECE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89" y="232514"/>
            <a:ext cx="3213579" cy="29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44B8-35AA-F149-6B45-7F92AAC81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749" y="909638"/>
            <a:ext cx="5201121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/>
              <a:t>Real-World Use</a:t>
            </a:r>
            <a:r>
              <a:rPr lang="en-US" sz="4000"/>
              <a:t>:</a:t>
            </a:r>
          </a:p>
        </p:txBody>
      </p:sp>
      <p:pic>
        <p:nvPicPr>
          <p:cNvPr id="4" name="Picture 3" descr="Number 18 Vector Art, Icons, and Graphics for Free Download">
            <a:extLst>
              <a:ext uri="{FF2B5EF4-FFF2-40B4-BE49-F238E27FC236}">
                <a16:creationId xmlns:a16="http://schemas.microsoft.com/office/drawing/2014/main" id="{1DF9BDB9-1D6F-DCEB-C7B9-9DB41F46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05" r="8474"/>
          <a:stretch>
            <a:fillRect/>
          </a:stretch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0AFD577-2C4B-FE08-50CD-C52A51E76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0838" y="2236843"/>
            <a:ext cx="52011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Form validation (e.g., age &gt;= 18 for adult content).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Sorting data (e.g., price1 &lt; price2).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Conditional rendering (e.g., show a button if user !== null).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3719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652BF-3AF7-1E20-8F7E-1A4658825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400">
                <a:ea typeface="+mj-lt"/>
                <a:cs typeface="+mj-lt"/>
              </a:rPr>
              <a:t>Logical Operators</a:t>
            </a:r>
            <a:endParaRPr lang="en-US" sz="4400"/>
          </a:p>
        </p:txBody>
      </p:sp>
      <p:pic>
        <p:nvPicPr>
          <p:cNvPr id="4" name="Picture 3" descr="Written version of Logical operators in C++ - GeeksforGeeks">
            <a:extLst>
              <a:ext uri="{FF2B5EF4-FFF2-40B4-BE49-F238E27FC236}">
                <a16:creationId xmlns:a16="http://schemas.microsoft.com/office/drawing/2014/main" id="{14DD6EDF-8A32-88DC-2FD0-7EE12B69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783333"/>
            <a:ext cx="7478918" cy="529133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62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78611-F569-A577-9661-9EF146BC2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9" y="1177348"/>
            <a:ext cx="3330906" cy="3441068"/>
          </a:xfrm>
        </p:spPr>
        <p:txBody>
          <a:bodyPr>
            <a:normAutofit/>
          </a:bodyPr>
          <a:lstStyle/>
          <a:p>
            <a:r>
              <a:rPr lang="en-US" sz="4200" b="1">
                <a:ea typeface="+mj-lt"/>
                <a:cs typeface="+mj-lt"/>
              </a:rPr>
              <a:t>What are Logical Operators?</a:t>
            </a: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12317-F7C4-3BEA-9B02-1DC0CEDA1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1500" y="4608805"/>
            <a:ext cx="4543702" cy="92571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Used to combine or manipulate </a:t>
            </a:r>
            <a:r>
              <a:rPr lang="en-US" err="1">
                <a:ea typeface="+mn-lt"/>
                <a:cs typeface="+mn-lt"/>
              </a:rPr>
              <a:t>boolean</a:t>
            </a:r>
            <a:r>
              <a:rPr lang="en-US" dirty="0">
                <a:ea typeface="+mn-lt"/>
                <a:cs typeface="+mn-lt"/>
              </a:rPr>
              <a:t> values (</a:t>
            </a:r>
            <a:r>
              <a:rPr lang="en-US" dirty="0">
                <a:latin typeface="Consolas"/>
              </a:rPr>
              <a:t>true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>
                <a:latin typeface="Consolas"/>
              </a:rPr>
              <a:t>false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Essential for complex conditionals (e.g., </a:t>
            </a:r>
            <a:r>
              <a:rPr lang="en-US" dirty="0">
                <a:latin typeface="Consolas"/>
              </a:rPr>
              <a:t>if</a:t>
            </a:r>
            <a:r>
              <a:rPr lang="en-US" dirty="0">
                <a:ea typeface="+mn-lt"/>
                <a:cs typeface="+mn-lt"/>
              </a:rPr>
              <a:t> statements).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1,064,500+ True Or False Stock Photos, Pictures &amp; Royalty ...">
            <a:extLst>
              <a:ext uri="{FF2B5EF4-FFF2-40B4-BE49-F238E27FC236}">
                <a16:creationId xmlns:a16="http://schemas.microsoft.com/office/drawing/2014/main" id="{FD3CB6E0-AC82-097B-60F5-37907D19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0" y="1132611"/>
            <a:ext cx="5040108" cy="362597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581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0157B-E648-0932-6E0E-77A5C6C57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400"/>
              <a:t>Logical and (&amp;&amp;)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6D6B6-CBE0-389E-245A-2746A05C2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165" y="4271284"/>
            <a:ext cx="3060701" cy="1296396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Returns </a:t>
            </a:r>
            <a:r>
              <a:rPr lang="en-US" dirty="0">
                <a:latin typeface="Consolas"/>
              </a:rPr>
              <a:t>true</a:t>
            </a:r>
            <a:r>
              <a:rPr lang="en-US" dirty="0">
                <a:ea typeface="+mn-lt"/>
                <a:cs typeface="+mn-lt"/>
              </a:rPr>
              <a:t> only if </a:t>
            </a:r>
            <a:r>
              <a:rPr lang="en-US" i="1" dirty="0">
                <a:ea typeface="+mn-lt"/>
                <a:cs typeface="+mn-lt"/>
              </a:rPr>
              <a:t>both</a:t>
            </a:r>
            <a:r>
              <a:rPr lang="en-US" dirty="0">
                <a:ea typeface="+mn-lt"/>
                <a:cs typeface="+mn-lt"/>
              </a:rPr>
              <a:t> conditions are </a:t>
            </a:r>
            <a:r>
              <a:rPr lang="en-US" dirty="0">
                <a:latin typeface="Consolas"/>
              </a:rPr>
              <a:t>true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A black background with text on it&#10;&#10;AI-generated content may be incorrect.">
            <a:extLst>
              <a:ext uri="{FF2B5EF4-FFF2-40B4-BE49-F238E27FC236}">
                <a16:creationId xmlns:a16="http://schemas.microsoft.com/office/drawing/2014/main" id="{F6CFEDAD-52C1-E90B-89C3-523D211A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2400649"/>
            <a:ext cx="7478918" cy="20567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0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200E5-2B30-1E0A-3775-E426146C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8ABEB-D5B9-01DA-7971-14C8FDB11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99025"/>
            <a:ext cx="4917754" cy="37929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500"/>
              <a:t>List of </a:t>
            </a:r>
            <a:br>
              <a:rPr lang="en-US" sz="6500"/>
            </a:br>
            <a:r>
              <a:rPr lang="en-US" sz="6500"/>
              <a:t>arithmetic operators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Operators in Java With Examples">
            <a:extLst>
              <a:ext uri="{FF2B5EF4-FFF2-40B4-BE49-F238E27FC236}">
                <a16:creationId xmlns:a16="http://schemas.microsoft.com/office/drawing/2014/main" id="{3CEB416E-20FC-646C-14BF-14E15BD4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6" r="11497" b="-2"/>
          <a:stretch>
            <a:fillRect/>
          </a:stretch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79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7AAB6-229D-2788-4807-81B768203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400" dirty="0"/>
              <a:t>Logical </a:t>
            </a:r>
            <a:br>
              <a:rPr lang="en-US" sz="4400" dirty="0"/>
            </a:br>
            <a:r>
              <a:rPr lang="en-US" sz="4400" dirty="0"/>
              <a:t>or (||)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0C675-B3B8-035A-69BB-5EA254368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165" y="4271284"/>
            <a:ext cx="3060701" cy="1296396"/>
          </a:xfrm>
        </p:spPr>
        <p:txBody>
          <a:bodyPr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Returns </a:t>
            </a:r>
            <a:r>
              <a:rPr lang="en-US">
                <a:latin typeface="Consolas"/>
              </a:rPr>
              <a:t>true</a:t>
            </a:r>
            <a:r>
              <a:rPr lang="en-US">
                <a:ea typeface="+mn-lt"/>
                <a:cs typeface="+mn-lt"/>
              </a:rPr>
              <a:t> if </a:t>
            </a:r>
            <a:r>
              <a:rPr lang="en-US" i="1">
                <a:ea typeface="+mn-lt"/>
                <a:cs typeface="+mn-lt"/>
              </a:rPr>
              <a:t>at least one</a:t>
            </a:r>
            <a:r>
              <a:rPr lang="en-US">
                <a:ea typeface="+mn-lt"/>
                <a:cs typeface="+mn-lt"/>
              </a:rPr>
              <a:t> condition is </a:t>
            </a:r>
            <a:r>
              <a:rPr lang="en-US">
                <a:latin typeface="Consolas"/>
              </a:rPr>
              <a:t>true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 dirty="0"/>
          </a:p>
        </p:txBody>
      </p:sp>
      <p:pic>
        <p:nvPicPr>
          <p:cNvPr id="4" name="Picture 3" descr="A black background with text on it&#10;&#10;AI-generated content may be incorrect.">
            <a:extLst>
              <a:ext uri="{FF2B5EF4-FFF2-40B4-BE49-F238E27FC236}">
                <a16:creationId xmlns:a16="http://schemas.microsoft.com/office/drawing/2014/main" id="{8E4069B0-6233-032B-8F67-BCAF83D1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2400649"/>
            <a:ext cx="7478918" cy="20567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264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0DD3B-FB5E-C7B0-74E6-F8C67ECF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2D669-952E-E9D9-6927-F78DDA19B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400" dirty="0"/>
              <a:t>Logical </a:t>
            </a:r>
            <a:br>
              <a:rPr lang="en-US" sz="4400" dirty="0"/>
            </a:br>
            <a:r>
              <a:rPr lang="en-US" sz="4400" dirty="0"/>
              <a:t>not (!)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347F6-A287-E974-7306-3556FB0F0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165" y="4271284"/>
            <a:ext cx="3060701" cy="1296396"/>
          </a:xfrm>
        </p:spPr>
        <p:txBody>
          <a:bodyPr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Flips the </a:t>
            </a:r>
            <a:r>
              <a:rPr lang="en-US" dirty="0" err="1">
                <a:ea typeface="+mn-lt"/>
                <a:cs typeface="+mn-lt"/>
              </a:rPr>
              <a:t>boolean</a:t>
            </a:r>
            <a:r>
              <a:rPr lang="en-US" dirty="0">
                <a:ea typeface="+mn-lt"/>
                <a:cs typeface="+mn-lt"/>
              </a:rPr>
              <a:t> value—</a:t>
            </a:r>
            <a:r>
              <a:rPr lang="en-US" dirty="0">
                <a:latin typeface="Consolas"/>
              </a:rPr>
              <a:t>true</a:t>
            </a:r>
            <a:r>
              <a:rPr lang="en-US" dirty="0">
                <a:ea typeface="+mn-lt"/>
                <a:cs typeface="+mn-lt"/>
              </a:rPr>
              <a:t> becomes </a:t>
            </a:r>
            <a:r>
              <a:rPr lang="en-US" dirty="0">
                <a:latin typeface="Consolas"/>
                <a:ea typeface="+mn-lt"/>
                <a:cs typeface="+mn-lt"/>
              </a:rPr>
              <a:t>false</a:t>
            </a:r>
            <a:r>
              <a:rPr lang="en-US" dirty="0">
                <a:ea typeface="+mn-lt"/>
                <a:cs typeface="+mn-lt"/>
              </a:rPr>
              <a:t>, and vice versa.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ED18E76-C6C2-8453-D888-837DF9D4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2400649"/>
            <a:ext cx="7478918" cy="20567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597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D7DA8-8961-3259-EAFF-1EABB9030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Calisto MT"/>
              </a:rPr>
              <a:t>What is Short-Circuit in JavaScript?</a:t>
            </a:r>
          </a:p>
          <a:p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296E4-E3CB-07F6-2630-D019DDA7D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5446753"/>
            <a:ext cx="3380437" cy="85039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JavaScript checks from </a:t>
            </a:r>
            <a:r>
              <a:rPr lang="en-US" b="1" dirty="0">
                <a:ea typeface="+mn-lt"/>
                <a:cs typeface="+mn-lt"/>
              </a:rPr>
              <a:t>left to right</a:t>
            </a:r>
            <a:r>
              <a:rPr lang="en-US" dirty="0">
                <a:ea typeface="+mn-lt"/>
                <a:cs typeface="+mn-lt"/>
              </a:rPr>
              <a:t>. If it already knows the answer, it stops early.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at is an electrical short circuit? How to handle it? - Antipodes Power">
            <a:extLst>
              <a:ext uri="{FF2B5EF4-FFF2-40B4-BE49-F238E27FC236}">
                <a16:creationId xmlns:a16="http://schemas.microsoft.com/office/drawing/2014/main" id="{982465FE-1919-507A-1655-93F2F681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72" r="15920" b="-1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18909-7585-952A-176F-6A2DADD1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79837F0-A9D3-A241-FA00-688586528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E4AA5B1-34C9-CFFF-90B4-98CF21BD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6BB89-0F9B-CEA3-ED49-3006C87F7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With AND (</a:t>
            </a:r>
            <a:r>
              <a:rPr lang="en-US" sz="4000" b="1" dirty="0">
                <a:latin typeface="Consolas"/>
              </a:rPr>
              <a:t>&amp;&amp;</a:t>
            </a:r>
            <a:r>
              <a:rPr lang="en-US" sz="4000" b="1" dirty="0">
                <a:ea typeface="+mj-lt"/>
                <a:cs typeface="+mj-lt"/>
              </a:rPr>
              <a:t>):</a:t>
            </a:r>
            <a:endParaRPr lang="en-US" dirty="0"/>
          </a:p>
          <a:p>
            <a:r>
              <a:rPr lang="en-US" sz="4000" dirty="0">
                <a:ea typeface="+mj-lt"/>
                <a:cs typeface="+mj-lt"/>
              </a:rPr>
              <a:t> </a:t>
            </a:r>
            <a:endParaRPr lang="en-US"/>
          </a:p>
          <a:p>
            <a:endParaRPr lang="en-US" sz="4000" dirty="0">
              <a:latin typeface="Calisto MT"/>
            </a:endParaRPr>
          </a:p>
          <a:p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8CF83-4FD4-FC08-EE85-885C06D5D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6010424"/>
            <a:ext cx="3380437" cy="85039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If the first thing is </a:t>
            </a:r>
            <a:r>
              <a:rPr lang="en-US" dirty="0">
                <a:latin typeface="Consolas"/>
                <a:ea typeface="+mn-lt"/>
                <a:cs typeface="+mn-lt"/>
              </a:rPr>
              <a:t>false</a:t>
            </a:r>
            <a:r>
              <a:rPr lang="en-US" dirty="0">
                <a:ea typeface="+mn-lt"/>
                <a:cs typeface="+mn-lt"/>
              </a:rPr>
              <a:t>, it </a:t>
            </a:r>
            <a:r>
              <a:rPr lang="en-US" b="1" dirty="0">
                <a:ea typeface="+mn-lt"/>
                <a:cs typeface="+mn-lt"/>
              </a:rPr>
              <a:t>stops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Why? Because </a:t>
            </a:r>
            <a:r>
              <a:rPr lang="en-US" dirty="0">
                <a:latin typeface="Consolas"/>
              </a:rPr>
              <a:t>false &amp;&amp; anything</a:t>
            </a:r>
            <a:r>
              <a:rPr lang="en-US" dirty="0">
                <a:ea typeface="+mn-lt"/>
                <a:cs typeface="+mn-lt"/>
              </a:rPr>
              <a:t> is always false — so it </a:t>
            </a:r>
            <a:r>
              <a:rPr lang="en-US" b="1" dirty="0">
                <a:ea typeface="+mn-lt"/>
                <a:cs typeface="+mn-lt"/>
              </a:rPr>
              <a:t>doesn’t check</a:t>
            </a:r>
            <a:r>
              <a:rPr lang="en-US" dirty="0">
                <a:ea typeface="+mn-lt"/>
                <a:cs typeface="+mn-lt"/>
              </a:rPr>
              <a:t> the second part.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A53664-B9F4-A555-54F7-8AF0F2B0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at is an electrical short circuit? How to handle it? - Antipodes Power">
            <a:extLst>
              <a:ext uri="{FF2B5EF4-FFF2-40B4-BE49-F238E27FC236}">
                <a16:creationId xmlns:a16="http://schemas.microsoft.com/office/drawing/2014/main" id="{E998DA47-47FD-CB4B-0B08-55B6276E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72" r="15920" b="-1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2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4A878-C395-8550-D0F2-32E37407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CA1E1-96F3-B82D-D5A9-DAC3E48C3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9165" y="1361440"/>
            <a:ext cx="3324281" cy="2694640"/>
          </a:xfrm>
        </p:spPr>
        <p:txBody>
          <a:bodyPr anchor="b">
            <a:normAutofit/>
          </a:bodyPr>
          <a:lstStyle/>
          <a:p>
            <a:r>
              <a:rPr lang="en-US" sz="4400" b="1">
                <a:ea typeface="+mj-lt"/>
                <a:cs typeface="+mj-lt"/>
              </a:rPr>
              <a:t>With AND (</a:t>
            </a:r>
            <a:r>
              <a:rPr lang="en-US" sz="4400" b="1">
                <a:latin typeface="Consolas"/>
              </a:rPr>
              <a:t>&amp;&amp;</a:t>
            </a:r>
            <a:r>
              <a:rPr lang="en-US" sz="4400" b="1">
                <a:ea typeface="+mj-lt"/>
                <a:cs typeface="+mj-lt"/>
              </a:rPr>
              <a:t>):</a:t>
            </a:r>
            <a:endParaRPr lang="en-US" sz="4400"/>
          </a:p>
          <a:p>
            <a:r>
              <a:rPr lang="en-US" sz="4400">
                <a:ea typeface="+mj-lt"/>
                <a:cs typeface="+mj-lt"/>
              </a:rPr>
              <a:t> </a:t>
            </a:r>
            <a:endParaRPr lang="en-US" sz="4400"/>
          </a:p>
          <a:p>
            <a:endParaRPr lang="en-US" sz="4400">
              <a:latin typeface="Calisto MT"/>
            </a:endParaRPr>
          </a:p>
          <a:p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5158-0168-490D-6A98-9848AD867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151" y="2423695"/>
            <a:ext cx="3666125" cy="30813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If the first thing is </a:t>
            </a:r>
            <a:r>
              <a:rPr lang="en-US" sz="1800" dirty="0">
                <a:latin typeface="Consolas"/>
                <a:ea typeface="+mn-lt"/>
                <a:cs typeface="+mn-lt"/>
              </a:rPr>
              <a:t>false</a:t>
            </a:r>
            <a:r>
              <a:rPr lang="en-US" sz="1800" dirty="0">
                <a:ea typeface="+mn-lt"/>
                <a:cs typeface="+mn-lt"/>
              </a:rPr>
              <a:t>, it </a:t>
            </a:r>
            <a:r>
              <a:rPr lang="en-US" sz="1800" b="1" dirty="0">
                <a:ea typeface="+mn-lt"/>
                <a:cs typeface="+mn-lt"/>
              </a:rPr>
              <a:t>stops</a:t>
            </a:r>
          </a:p>
          <a:p>
            <a:pPr>
              <a:lnSpc>
                <a:spcPct val="100000"/>
              </a:lnSpc>
            </a:pPr>
            <a:endParaRPr lang="en-US" sz="1800" b="1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Why? Because </a:t>
            </a:r>
            <a:r>
              <a:rPr lang="en-US" sz="1800" dirty="0">
                <a:latin typeface="Consolas"/>
              </a:rPr>
              <a:t>false &amp;&amp; anything</a:t>
            </a:r>
            <a:r>
              <a:rPr lang="en-US" sz="1800" dirty="0">
                <a:ea typeface="+mn-lt"/>
                <a:cs typeface="+mn-lt"/>
              </a:rPr>
              <a:t> is always false — so it </a:t>
            </a:r>
            <a:r>
              <a:rPr lang="en-US" sz="1800" b="1" dirty="0">
                <a:ea typeface="+mn-lt"/>
                <a:cs typeface="+mn-lt"/>
              </a:rPr>
              <a:t>doesn’t check</a:t>
            </a:r>
            <a:r>
              <a:rPr lang="en-US" sz="1800" dirty="0">
                <a:ea typeface="+mn-lt"/>
                <a:cs typeface="+mn-lt"/>
              </a:rPr>
              <a:t> the second part.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6" name="Picture 5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944FD1E4-C40D-50AA-CD76-41230C7B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" y="2294086"/>
            <a:ext cx="7969520" cy="214456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063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4DD60-F8C4-1E6E-3E20-0391749D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36BFF26-3D1C-B765-6992-EAA9E24D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EFF444B-7977-0331-2DA9-3AC4CE1F2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2237F-A311-81C6-4095-4D638CAC1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With OR (||):</a:t>
            </a:r>
            <a:endParaRPr lang="en-US" dirty="0"/>
          </a:p>
          <a:p>
            <a:r>
              <a:rPr lang="en-US" sz="4000" dirty="0">
                <a:ea typeface="+mj-lt"/>
                <a:cs typeface="+mj-lt"/>
              </a:rPr>
              <a:t> </a:t>
            </a:r>
            <a:endParaRPr lang="en-US"/>
          </a:p>
          <a:p>
            <a:endParaRPr lang="en-US" sz="4000" dirty="0">
              <a:latin typeface="Calisto MT"/>
            </a:endParaRPr>
          </a:p>
          <a:p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5F6EF-44FE-B58C-266F-FA26A3184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549054"/>
            <a:ext cx="2994218" cy="2781488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en-US" b="1" dirty="0">
              <a:latin typeface="Calisto MT"/>
            </a:endParaRPr>
          </a:p>
          <a:p>
            <a:r>
              <a:rPr lang="en-US" dirty="0">
                <a:ea typeface="+mn-lt"/>
                <a:cs typeface="+mn-lt"/>
              </a:rPr>
              <a:t> If the first thing is </a:t>
            </a:r>
            <a:r>
              <a:rPr lang="en-US" dirty="0">
                <a:latin typeface="Consolas"/>
                <a:ea typeface="+mn-lt"/>
                <a:cs typeface="+mn-lt"/>
              </a:rPr>
              <a:t>true</a:t>
            </a:r>
            <a:r>
              <a:rPr lang="en-US" dirty="0">
                <a:ea typeface="+mn-lt"/>
                <a:cs typeface="+mn-lt"/>
              </a:rPr>
              <a:t>, it </a:t>
            </a:r>
            <a:r>
              <a:rPr lang="en-US" b="1" dirty="0">
                <a:ea typeface="+mn-lt"/>
                <a:cs typeface="+mn-lt"/>
              </a:rPr>
              <a:t>stops</a:t>
            </a:r>
            <a:endParaRPr lang="en-US" dirty="0">
              <a:ea typeface="+mn-lt"/>
              <a:cs typeface="+mn-lt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Why? Because </a:t>
            </a:r>
            <a:r>
              <a:rPr lang="en-US" dirty="0">
                <a:latin typeface="Consolas"/>
                <a:ea typeface="+mn-lt"/>
                <a:cs typeface="+mn-lt"/>
              </a:rPr>
              <a:t>true || anything</a:t>
            </a:r>
            <a:r>
              <a:rPr lang="en-US" dirty="0">
                <a:ea typeface="+mn-lt"/>
                <a:cs typeface="+mn-lt"/>
              </a:rPr>
              <a:t> is always true — so it </a:t>
            </a:r>
            <a:r>
              <a:rPr lang="en-US" b="1" dirty="0">
                <a:ea typeface="+mn-lt"/>
                <a:cs typeface="+mn-lt"/>
              </a:rPr>
              <a:t>doesn’t check</a:t>
            </a:r>
            <a:r>
              <a:rPr lang="en-US" dirty="0">
                <a:ea typeface="+mn-lt"/>
                <a:cs typeface="+mn-lt"/>
              </a:rPr>
              <a:t> the rest.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B8089D-0FAA-313A-F39B-2982FE56C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at is an electrical short circuit? How to handle it? - Antipodes Power">
            <a:extLst>
              <a:ext uri="{FF2B5EF4-FFF2-40B4-BE49-F238E27FC236}">
                <a16:creationId xmlns:a16="http://schemas.microsoft.com/office/drawing/2014/main" id="{3A5C3418-4669-9C75-CF96-1DC971AD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72" r="15920" b="-1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629B8-1D1C-4B03-4BF4-37A9A800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38C8E-66EF-21D7-3110-2C6BA1CF9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2630" y="448181"/>
            <a:ext cx="7445661" cy="11469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>
                <a:ea typeface="+mj-lt"/>
                <a:cs typeface="+mj-lt"/>
              </a:rPr>
              <a:t>With OR (||):</a:t>
            </a:r>
            <a:endParaRPr lang="en-US" sz="3800"/>
          </a:p>
          <a:p>
            <a:pPr>
              <a:lnSpc>
                <a:spcPct val="90000"/>
              </a:lnSpc>
            </a:pPr>
            <a:r>
              <a:rPr lang="en-US" sz="3800">
                <a:ea typeface="+mj-lt"/>
                <a:cs typeface="+mj-lt"/>
              </a:rPr>
              <a:t> </a:t>
            </a:r>
            <a:endParaRPr lang="en-US" sz="3800"/>
          </a:p>
          <a:p>
            <a:pPr>
              <a:lnSpc>
                <a:spcPct val="90000"/>
              </a:lnSpc>
            </a:pPr>
            <a:endParaRPr lang="en-US" sz="3800">
              <a:latin typeface="Calisto MT"/>
            </a:endParaRPr>
          </a:p>
          <a:p>
            <a:pPr>
              <a:lnSpc>
                <a:spcPct val="90000"/>
              </a:lnSpc>
            </a:pP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63648-B315-38D1-6327-780687AD8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634" y="661358"/>
            <a:ext cx="2228409" cy="3529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</a:pPr>
            <a:endParaRPr lang="en-US" sz="1900" b="1">
              <a:latin typeface="Calisto MT"/>
            </a:endParaRPr>
          </a:p>
          <a:p>
            <a:pPr algn="r">
              <a:lnSpc>
                <a:spcPct val="100000"/>
              </a:lnSpc>
            </a:pPr>
            <a:r>
              <a:rPr lang="en-US" sz="1900">
                <a:ea typeface="+mn-lt"/>
                <a:cs typeface="+mn-lt"/>
              </a:rPr>
              <a:t> If the first thing is </a:t>
            </a:r>
            <a:r>
              <a:rPr lang="en-US" sz="1900">
                <a:latin typeface="Consolas"/>
                <a:ea typeface="+mn-lt"/>
                <a:cs typeface="+mn-lt"/>
              </a:rPr>
              <a:t>true</a:t>
            </a:r>
            <a:r>
              <a:rPr lang="en-US" sz="1900">
                <a:ea typeface="+mn-lt"/>
                <a:cs typeface="+mn-lt"/>
              </a:rPr>
              <a:t>, it </a:t>
            </a:r>
            <a:r>
              <a:rPr lang="en-US" sz="1900" b="1">
                <a:ea typeface="+mn-lt"/>
                <a:cs typeface="+mn-lt"/>
              </a:rPr>
              <a:t>stops</a:t>
            </a:r>
            <a:endParaRPr lang="en-US" sz="1900">
              <a:ea typeface="+mn-lt"/>
              <a:cs typeface="+mn-lt"/>
            </a:endParaRPr>
          </a:p>
          <a:p>
            <a:pPr algn="r">
              <a:lnSpc>
                <a:spcPct val="100000"/>
              </a:lnSpc>
            </a:pPr>
            <a:endParaRPr lang="en-US" sz="1900" b="1"/>
          </a:p>
          <a:p>
            <a:pPr algn="r">
              <a:lnSpc>
                <a:spcPct val="100000"/>
              </a:lnSpc>
            </a:pPr>
            <a:endParaRPr lang="en-US" sz="1900" b="1"/>
          </a:p>
          <a:p>
            <a:pPr algn="r">
              <a:lnSpc>
                <a:spcPct val="100000"/>
              </a:lnSpc>
            </a:pPr>
            <a:r>
              <a:rPr lang="en-US" sz="1900">
                <a:ea typeface="+mn-lt"/>
                <a:cs typeface="+mn-lt"/>
              </a:rPr>
              <a:t>Why? Because </a:t>
            </a:r>
            <a:r>
              <a:rPr lang="en-US" sz="1900">
                <a:latin typeface="Consolas"/>
                <a:ea typeface="+mn-lt"/>
                <a:cs typeface="+mn-lt"/>
              </a:rPr>
              <a:t>true || anything</a:t>
            </a:r>
            <a:r>
              <a:rPr lang="en-US" sz="1900">
                <a:ea typeface="+mn-lt"/>
                <a:cs typeface="+mn-lt"/>
              </a:rPr>
              <a:t> is always true — so it </a:t>
            </a:r>
            <a:r>
              <a:rPr lang="en-US" sz="1900" b="1">
                <a:ea typeface="+mn-lt"/>
                <a:cs typeface="+mn-lt"/>
              </a:rPr>
              <a:t>doesn’t check</a:t>
            </a:r>
            <a:r>
              <a:rPr lang="en-US" sz="1900">
                <a:ea typeface="+mn-lt"/>
                <a:cs typeface="+mn-lt"/>
              </a:rPr>
              <a:t> the rest.</a:t>
            </a:r>
            <a:endParaRPr lang="en-US" sz="1900"/>
          </a:p>
          <a:p>
            <a:pPr algn="r">
              <a:lnSpc>
                <a:spcPct val="100000"/>
              </a:lnSpc>
            </a:pPr>
            <a:endParaRPr lang="en-US" sz="1900">
              <a:ea typeface="+mn-lt"/>
              <a:cs typeface="+mn-lt"/>
            </a:endParaRPr>
          </a:p>
          <a:p>
            <a:pPr algn="r">
              <a:lnSpc>
                <a:spcPct val="100000"/>
              </a:lnSpc>
            </a:pPr>
            <a:endParaRPr lang="en-US" sz="1900"/>
          </a:p>
          <a:p>
            <a:pPr algn="r">
              <a:lnSpc>
                <a:spcPct val="100000"/>
              </a:lnSpc>
            </a:pPr>
            <a:endParaRPr lang="en-US" sz="1900"/>
          </a:p>
          <a:p>
            <a:pPr algn="r">
              <a:lnSpc>
                <a:spcPct val="100000"/>
              </a:lnSpc>
            </a:pPr>
            <a:endParaRPr lang="en-US" sz="19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195590" y="661358"/>
            <a:ext cx="0" cy="57607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5BC658B3-74A0-7DB9-DBB3-3B693880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51" y="2428940"/>
            <a:ext cx="8227067" cy="22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22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D3BE7D0A-63A4-B168-DE9A-D5DDF96D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1" t="9091" r="9423" b="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F7E7E-5399-C711-6B7B-215E887A7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02710"/>
            <a:ext cx="7983068" cy="974347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002211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ED8C-56CF-396C-E1D7-92EA38CC2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945298"/>
            <a:ext cx="3989033" cy="10792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kern="1200" dirty="0">
                <a:latin typeface="+mj-lt"/>
                <a:ea typeface="+mj-ea"/>
                <a:cs typeface="+mj-cs"/>
              </a:rPr>
              <a:t>Exercise 1: </a:t>
            </a:r>
            <a:r>
              <a:rPr lang="en-US" sz="2800" dirty="0">
                <a:ea typeface="+mj-lt"/>
                <a:cs typeface="+mj-lt"/>
              </a:rPr>
              <a:t>Arithmetic Operators</a:t>
            </a:r>
            <a:endParaRPr lang="en-US" sz="2800" b="1" kern="1200" dirty="0">
              <a:latin typeface="+mj-lt"/>
            </a:endParaRPr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CA35658-38BD-8178-D736-8FA258FB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1959" y="2199569"/>
            <a:ext cx="4350325" cy="3921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520BCA-D581-79A8-2C8C-9D6D04C8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1506" y="548637"/>
            <a:ext cx="5546770" cy="57607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Declare variables for: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alibri"/>
                <a:cs typeface="Calibri"/>
              </a:rPr>
              <a:t>price</a:t>
            </a:r>
            <a:r>
              <a:rPr lang="en-US" sz="1800" dirty="0">
                <a:latin typeface="Calisto MT"/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50.99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alibri"/>
                <a:cs typeface="Calibri"/>
              </a:rPr>
              <a:t>quantity</a:t>
            </a:r>
            <a:r>
              <a:rPr lang="en-US" sz="1800" dirty="0">
                <a:latin typeface="Calisto MT"/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3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nsolas"/>
                <a:ea typeface="Calibri"/>
                <a:cs typeface="Calibri"/>
              </a:rPr>
              <a:t>taxRate</a:t>
            </a:r>
            <a:r>
              <a:rPr lang="en-US" sz="1800" dirty="0">
                <a:latin typeface="Calisto MT"/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0.1</a:t>
            </a:r>
            <a:r>
              <a:rPr lang="en-US" sz="1800" dirty="0">
                <a:latin typeface="Calisto MT"/>
                <a:ea typeface="+mn-lt"/>
                <a:cs typeface="+mn-lt"/>
              </a:rPr>
              <a:t> for 10%).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Calculate and log: 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Total cost (</a:t>
            </a:r>
            <a:r>
              <a:rPr lang="en-US" sz="1800" dirty="0">
                <a:latin typeface="Consolas"/>
                <a:ea typeface="Calibri"/>
                <a:cs typeface="Calibri"/>
              </a:rPr>
              <a:t>price * quantity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Tax amount (</a:t>
            </a:r>
            <a:r>
              <a:rPr lang="en-US" sz="1800" dirty="0">
                <a:latin typeface="Consolas"/>
                <a:ea typeface="Calibri"/>
                <a:cs typeface="Calibri"/>
              </a:rPr>
              <a:t>total * </a:t>
            </a:r>
            <a:r>
              <a:rPr lang="en-US" sz="1800" dirty="0" err="1">
                <a:latin typeface="Consolas"/>
                <a:ea typeface="Calibri"/>
                <a:cs typeface="Calibri"/>
              </a:rPr>
              <a:t>taxRate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Final cost with tax (</a:t>
            </a:r>
            <a:r>
              <a:rPr lang="en-US" sz="1800" dirty="0">
                <a:latin typeface="Consolas"/>
                <a:ea typeface="Calibri"/>
                <a:cs typeface="Calibri"/>
              </a:rPr>
              <a:t>total + tax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Remainder when dividing final cost by 10 (</a:t>
            </a:r>
            <a:r>
              <a:rPr lang="en-US" sz="1800" dirty="0" err="1">
                <a:latin typeface="Consolas"/>
                <a:ea typeface="Calibri"/>
                <a:cs typeface="Calibri"/>
              </a:rPr>
              <a:t>finalCost</a:t>
            </a:r>
            <a:r>
              <a:rPr lang="en-US" sz="1800" dirty="0">
                <a:latin typeface="Consolas"/>
                <a:ea typeface="Calibri"/>
                <a:cs typeface="Calibri"/>
              </a:rPr>
              <a:t> % 10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Test coercion by adding a string price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"50.99"</a:t>
            </a:r>
            <a:r>
              <a:rPr lang="en-US" sz="1800" dirty="0">
                <a:latin typeface="Calisto MT"/>
                <a:ea typeface="+mn-lt"/>
                <a:cs typeface="+mn-lt"/>
              </a:rPr>
              <a:t>) to a number.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sto MT"/>
                <a:ea typeface="+mn-lt"/>
                <a:cs typeface="+mn-lt"/>
              </a:rPr>
              <a:t>Use parentheses to change precedence in an expression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(price + 5) * quantity</a:t>
            </a:r>
            <a:r>
              <a:rPr lang="en-US" sz="1800" dirty="0">
                <a:latin typeface="Calisto MT"/>
                <a:ea typeface="+mn-lt"/>
                <a:cs typeface="+mn-lt"/>
              </a:rPr>
              <a:t>).</a:t>
            </a:r>
            <a:endParaRPr lang="en-US" sz="1800">
              <a:latin typeface="Calisto MT"/>
              <a:ea typeface="Calibri"/>
              <a:cs typeface="Calibri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800" dirty="0">
              <a:latin typeface="Calisto M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373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0CBEAB6-4B88-CD10-28A3-D2FB332CE9B3}"/>
              </a:ext>
            </a:extLst>
          </p:cNvPr>
          <p:cNvSpPr txBox="1">
            <a:spLocks/>
          </p:cNvSpPr>
          <p:nvPr/>
        </p:nvSpPr>
        <p:spPr>
          <a:xfrm>
            <a:off x="612648" y="945298"/>
            <a:ext cx="4719717" cy="1079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Exercise 2: </a:t>
            </a:r>
            <a:r>
              <a:rPr lang="en-US" sz="2800" dirty="0">
                <a:ea typeface="+mj-lt"/>
                <a:cs typeface="+mj-lt"/>
              </a:rPr>
              <a:t> comparison Operators</a:t>
            </a:r>
            <a:endParaRPr lang="en-US" sz="2800" b="1" dirty="0"/>
          </a:p>
        </p:txBody>
      </p:sp>
      <p:pic>
        <p:nvPicPr>
          <p:cNvPr id="14" name="Picture 13" descr="12 Effective Brain Exercises: Ways To Strengthen Your Mind">
            <a:extLst>
              <a:ext uri="{FF2B5EF4-FFF2-40B4-BE49-F238E27FC236}">
                <a16:creationId xmlns:a16="http://schemas.microsoft.com/office/drawing/2014/main" id="{9C26A3E4-E86C-BFF1-6AD7-A59CF671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1959" y="2199569"/>
            <a:ext cx="4350325" cy="392190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709CCF62-0EDE-59B1-1B0C-096C20C6BD55}"/>
              </a:ext>
            </a:extLst>
          </p:cNvPr>
          <p:cNvSpPr txBox="1">
            <a:spLocks/>
          </p:cNvSpPr>
          <p:nvPr/>
        </p:nvSpPr>
        <p:spPr>
          <a:xfrm>
            <a:off x="5861506" y="548637"/>
            <a:ext cx="5546770" cy="5760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Declare variables: 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alibri"/>
                <a:cs typeface="Calibri"/>
              </a:rPr>
              <a:t>age</a:t>
            </a:r>
            <a:r>
              <a:rPr lang="en-US" sz="1800" dirty="0"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25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nsolas"/>
                <a:ea typeface="Calibri"/>
                <a:cs typeface="Calibri"/>
              </a:rPr>
              <a:t>minAge</a:t>
            </a:r>
            <a:r>
              <a:rPr lang="en-US" sz="1800" dirty="0"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18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alibri"/>
                <a:cs typeface="Calibri"/>
              </a:rPr>
              <a:t>input</a:t>
            </a:r>
            <a:r>
              <a:rPr lang="en-US" sz="1800" dirty="0"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"25"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Log the results of: 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&gt;=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minAge</a:t>
            </a:r>
            <a:endParaRPr lang="en-US" dirty="0" err="1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==</a:t>
            </a:r>
            <a:r>
              <a:rPr lang="en-US" sz="1800" dirty="0">
                <a:latin typeface="Consolas"/>
                <a:ea typeface="Calibri"/>
                <a:cs typeface="Calibri"/>
              </a:rPr>
              <a:t> </a:t>
            </a:r>
            <a:r>
              <a:rPr lang="en-US" sz="1800" dirty="0">
                <a:latin typeface="Consolas"/>
                <a:ea typeface="+mn-lt"/>
                <a:cs typeface="+mn-lt"/>
              </a:rPr>
              <a:t>input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=== input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!= input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!== input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Compare two strings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"apple"</a:t>
            </a:r>
            <a:r>
              <a:rPr lang="en-US" sz="1800" dirty="0">
                <a:ea typeface="+mn-lt"/>
                <a:cs typeface="+mn-lt"/>
              </a:rPr>
              <a:t> and </a:t>
            </a:r>
            <a:r>
              <a:rPr lang="en-US" sz="1800" dirty="0">
                <a:latin typeface="Consolas"/>
                <a:ea typeface="Calibri"/>
                <a:cs typeface="Calibri"/>
              </a:rPr>
              <a:t>"banana"</a:t>
            </a:r>
            <a:r>
              <a:rPr lang="en-US" sz="1800" dirty="0">
                <a:ea typeface="+mn-lt"/>
                <a:cs typeface="+mn-lt"/>
              </a:rPr>
              <a:t>) using </a:t>
            </a:r>
            <a:r>
              <a:rPr lang="en-US" sz="1800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ea typeface="+mn-lt"/>
                <a:cs typeface="+mn-lt"/>
              </a:rPr>
              <a:t> and </a:t>
            </a:r>
            <a:r>
              <a:rPr lang="en-US" sz="1800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Check if a variable is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NaN</a:t>
            </a:r>
            <a:r>
              <a:rPr lang="en-US" sz="1800" dirty="0">
                <a:ea typeface="+mn-lt"/>
                <a:cs typeface="+mn-lt"/>
              </a:rPr>
              <a:t> using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Number.isNaN</a:t>
            </a:r>
            <a:r>
              <a:rPr lang="en-US" sz="1800" dirty="0">
                <a:latin typeface="Consolas"/>
                <a:ea typeface="+mn-lt"/>
                <a:cs typeface="+mn-lt"/>
              </a:rPr>
              <a:t>()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listo M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75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94A3E-8368-CEF7-FA7B-696741A2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CED45-DD69-4149-9ED6-5471E29C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Addition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6C958D9-CBD6-9BB6-ECC4-18B144CB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882142"/>
            <a:ext cx="10401299" cy="41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92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6984D-CD47-209E-CE7B-DC9746F3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27244BA-831F-9627-24B5-83FD7EE44A28}"/>
              </a:ext>
            </a:extLst>
          </p:cNvPr>
          <p:cNvSpPr txBox="1">
            <a:spLocks/>
          </p:cNvSpPr>
          <p:nvPr/>
        </p:nvSpPr>
        <p:spPr>
          <a:xfrm>
            <a:off x="612648" y="945298"/>
            <a:ext cx="4719717" cy="1079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Exercise 3: </a:t>
            </a:r>
            <a:r>
              <a:rPr lang="en-US" sz="2800" dirty="0">
                <a:ea typeface="+mj-lt"/>
                <a:cs typeface="+mj-lt"/>
              </a:rPr>
              <a:t> logical operators</a:t>
            </a:r>
            <a:endParaRPr lang="en-US" sz="2800" b="1" dirty="0"/>
          </a:p>
        </p:txBody>
      </p:sp>
      <p:pic>
        <p:nvPicPr>
          <p:cNvPr id="14" name="Picture 13" descr="12 Effective Brain Exercises: Ways To Strengthen Your Mind">
            <a:extLst>
              <a:ext uri="{FF2B5EF4-FFF2-40B4-BE49-F238E27FC236}">
                <a16:creationId xmlns:a16="http://schemas.microsoft.com/office/drawing/2014/main" id="{9B07294C-D0FE-4FC8-B190-A4C18F93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1959" y="2199569"/>
            <a:ext cx="4350325" cy="3921900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09F4BDD-979B-4BB2-B74F-79831A7E04CE}"/>
              </a:ext>
            </a:extLst>
          </p:cNvPr>
          <p:cNvSpPr txBox="1">
            <a:spLocks/>
          </p:cNvSpPr>
          <p:nvPr/>
        </p:nvSpPr>
        <p:spPr>
          <a:xfrm>
            <a:off x="5861506" y="548637"/>
            <a:ext cx="5546770" cy="5760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Declare variables: 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alibri"/>
                <a:cs typeface="Calibri"/>
              </a:rPr>
              <a:t>age</a:t>
            </a:r>
            <a:r>
              <a:rPr lang="en-US" sz="1800" dirty="0"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25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nsolas"/>
                <a:ea typeface="Calibri"/>
                <a:cs typeface="Calibri"/>
              </a:rPr>
              <a:t>minAge</a:t>
            </a:r>
            <a:r>
              <a:rPr lang="en-US" sz="1800" dirty="0"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18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Calibri"/>
                <a:cs typeface="Calibri"/>
              </a:rPr>
              <a:t>input</a:t>
            </a:r>
            <a:r>
              <a:rPr lang="en-US" sz="1800" dirty="0">
                <a:ea typeface="+mn-lt"/>
                <a:cs typeface="+mn-lt"/>
              </a:rPr>
              <a:t>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"25"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Log the results of: </a:t>
            </a:r>
            <a:endParaRPr lang="en-US" dirty="0">
              <a:ea typeface="+mn-lt"/>
              <a:cs typeface="+mn-lt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&gt;=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minAge</a:t>
            </a:r>
            <a:endParaRPr lang="en-US" dirty="0" err="1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==</a:t>
            </a:r>
            <a:r>
              <a:rPr lang="en-US" sz="1800" dirty="0">
                <a:latin typeface="Consolas"/>
                <a:ea typeface="Calibri"/>
                <a:cs typeface="Calibri"/>
              </a:rPr>
              <a:t> </a:t>
            </a:r>
            <a:r>
              <a:rPr lang="en-US" sz="1800" dirty="0">
                <a:latin typeface="Consolas"/>
                <a:ea typeface="+mn-lt"/>
                <a:cs typeface="+mn-lt"/>
              </a:rPr>
              <a:t>input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=== input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!= input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/>
                <a:ea typeface="+mn-lt"/>
                <a:cs typeface="+mn-lt"/>
              </a:rPr>
              <a:t>age !== input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Compare two strings (e.g., </a:t>
            </a:r>
            <a:r>
              <a:rPr lang="en-US" sz="1800" dirty="0">
                <a:latin typeface="Consolas"/>
                <a:ea typeface="Calibri"/>
                <a:cs typeface="Calibri"/>
              </a:rPr>
              <a:t>"apple"</a:t>
            </a:r>
            <a:r>
              <a:rPr lang="en-US" sz="1800" dirty="0">
                <a:ea typeface="+mn-lt"/>
                <a:cs typeface="+mn-lt"/>
              </a:rPr>
              <a:t> and </a:t>
            </a:r>
            <a:r>
              <a:rPr lang="en-US" sz="1800" dirty="0">
                <a:latin typeface="Consolas"/>
                <a:ea typeface="Calibri"/>
                <a:cs typeface="Calibri"/>
              </a:rPr>
              <a:t>"banana"</a:t>
            </a:r>
            <a:r>
              <a:rPr lang="en-US" sz="1800" dirty="0">
                <a:ea typeface="+mn-lt"/>
                <a:cs typeface="+mn-lt"/>
              </a:rPr>
              <a:t>) using </a:t>
            </a:r>
            <a:r>
              <a:rPr lang="en-US" sz="1800" dirty="0">
                <a:latin typeface="Consolas"/>
                <a:ea typeface="+mn-lt"/>
                <a:cs typeface="+mn-lt"/>
              </a:rPr>
              <a:t>&lt;</a:t>
            </a:r>
            <a:r>
              <a:rPr lang="en-US" sz="1800" dirty="0">
                <a:ea typeface="+mn-lt"/>
                <a:cs typeface="+mn-lt"/>
              </a:rPr>
              <a:t> and </a:t>
            </a:r>
            <a:r>
              <a:rPr lang="en-US" sz="1800" dirty="0">
                <a:latin typeface="Consolas"/>
                <a:ea typeface="+mn-lt"/>
                <a:cs typeface="+mn-lt"/>
              </a:rPr>
              <a:t>&gt;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Check if a variable is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NaN</a:t>
            </a:r>
            <a:r>
              <a:rPr lang="en-US" sz="1800" dirty="0">
                <a:ea typeface="+mn-lt"/>
                <a:cs typeface="+mn-lt"/>
              </a:rPr>
              <a:t> using </a:t>
            </a:r>
            <a:r>
              <a:rPr lang="en-US" sz="1800" dirty="0" err="1">
                <a:latin typeface="Consolas"/>
                <a:ea typeface="+mn-lt"/>
                <a:cs typeface="+mn-lt"/>
              </a:rPr>
              <a:t>Number.isNaN</a:t>
            </a:r>
            <a:r>
              <a:rPr lang="en-US" sz="1800" dirty="0">
                <a:latin typeface="Consolas"/>
                <a:ea typeface="+mn-lt"/>
                <a:cs typeface="+mn-lt"/>
              </a:rPr>
              <a:t>()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Calisto M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3300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834FD-DA85-C79A-D039-76153EEC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1E7E35D-9623-D16F-C1C5-20DF699C2E58}"/>
              </a:ext>
            </a:extLst>
          </p:cNvPr>
          <p:cNvSpPr txBox="1">
            <a:spLocks/>
          </p:cNvSpPr>
          <p:nvPr/>
        </p:nvSpPr>
        <p:spPr>
          <a:xfrm>
            <a:off x="612648" y="945298"/>
            <a:ext cx="4719717" cy="1079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Exercise 4: </a:t>
            </a:r>
            <a:r>
              <a:rPr lang="en-US" sz="2800" dirty="0">
                <a:ea typeface="+mj-lt"/>
                <a:cs typeface="+mj-lt"/>
              </a:rPr>
              <a:t> Debugging with  Operators</a:t>
            </a:r>
            <a:endParaRPr lang="en-US" sz="2800" b="1" dirty="0"/>
          </a:p>
        </p:txBody>
      </p:sp>
      <p:pic>
        <p:nvPicPr>
          <p:cNvPr id="14" name="Picture 13" descr="12 Effective Brain Exercises: Ways To Strengthen Your Mind">
            <a:extLst>
              <a:ext uri="{FF2B5EF4-FFF2-40B4-BE49-F238E27FC236}">
                <a16:creationId xmlns:a16="http://schemas.microsoft.com/office/drawing/2014/main" id="{0CF8407E-F23E-D34B-C172-B9FA7C55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1959" y="2199569"/>
            <a:ext cx="4350325" cy="3921900"/>
          </a:xfrm>
          <a:prstGeom prst="rect">
            <a:avLst/>
          </a:prstGeom>
        </p:spPr>
      </p:pic>
      <p:graphicFrame>
        <p:nvGraphicFramePr>
          <p:cNvPr id="19" name="Subtitle 2">
            <a:extLst>
              <a:ext uri="{FF2B5EF4-FFF2-40B4-BE49-F238E27FC236}">
                <a16:creationId xmlns:a16="http://schemas.microsoft.com/office/drawing/2014/main" id="{5FF23C41-9298-057A-77F1-1963ECE9DC01}"/>
              </a:ext>
            </a:extLst>
          </p:cNvPr>
          <p:cNvGraphicFramePr/>
          <p:nvPr/>
        </p:nvGraphicFramePr>
        <p:xfrm>
          <a:off x="5861506" y="548637"/>
          <a:ext cx="5546770" cy="576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896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FAA11-CE19-2F63-808A-939CF92CC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56CC56-68E9-D510-51AA-4E6E771BB9F5}"/>
              </a:ext>
            </a:extLst>
          </p:cNvPr>
          <p:cNvSpPr txBox="1">
            <a:spLocks/>
          </p:cNvSpPr>
          <p:nvPr/>
        </p:nvSpPr>
        <p:spPr>
          <a:xfrm>
            <a:off x="5742672" y="909638"/>
            <a:ext cx="5848694" cy="1318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/>
              <a:t> bonus </a:t>
            </a:r>
            <a:r>
              <a:rPr lang="en-US" sz="4000" b="1" dirty="0"/>
              <a:t>Challenge</a:t>
            </a:r>
            <a:endParaRPr lang="en-US" sz="4000" dirty="0"/>
          </a:p>
        </p:txBody>
      </p:sp>
      <p:pic>
        <p:nvPicPr>
          <p:cNvPr id="14" name="Picture 13" descr="12 Effective Brain Exercises: Ways To Strengthen Your Mind">
            <a:extLst>
              <a:ext uri="{FF2B5EF4-FFF2-40B4-BE49-F238E27FC236}">
                <a16:creationId xmlns:a16="http://schemas.microsoft.com/office/drawing/2014/main" id="{F2D1CF84-60EB-8725-C3B7-3410A2A4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800101" y="2046832"/>
            <a:ext cx="4455010" cy="408726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0661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D8ACA87-2B1B-8FCC-E94C-93B3CA6F6273}"/>
              </a:ext>
            </a:extLst>
          </p:cNvPr>
          <p:cNvSpPr txBox="1">
            <a:spLocks/>
          </p:cNvSpPr>
          <p:nvPr/>
        </p:nvSpPr>
        <p:spPr>
          <a:xfrm>
            <a:off x="5742672" y="2276474"/>
            <a:ext cx="5848694" cy="3885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Create a “discount calculator” script: 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Declare variables: price (number), quantity (number), </a:t>
            </a:r>
            <a:r>
              <a:rPr lang="en-US" sz="1800" err="1"/>
              <a:t>hasCoupon</a:t>
            </a:r>
            <a:r>
              <a:rPr lang="en-US" sz="1800" dirty="0"/>
              <a:t> (</a:t>
            </a:r>
            <a:r>
              <a:rPr lang="en-US" sz="1800" err="1"/>
              <a:t>boolean</a:t>
            </a:r>
            <a:r>
              <a:rPr lang="en-US" sz="1800" dirty="0"/>
              <a:t>), </a:t>
            </a:r>
            <a:r>
              <a:rPr lang="en-US" sz="1800" err="1"/>
              <a:t>minPurchase</a:t>
            </a:r>
            <a:r>
              <a:rPr lang="en-US" sz="1800" dirty="0"/>
              <a:t> (e.g., 50).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Calculate the total (price * quantity).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Apply a 10% discount if </a:t>
            </a:r>
            <a:r>
              <a:rPr lang="en-US" sz="1800" dirty="0" err="1"/>
              <a:t>hasCoupon</a:t>
            </a:r>
            <a:r>
              <a:rPr lang="en-US" sz="1800" dirty="0"/>
              <a:t> is true and</a:t>
            </a:r>
            <a:br>
              <a:rPr lang="en-US" sz="1800" dirty="0"/>
            </a:br>
            <a:r>
              <a:rPr lang="en-US" sz="1800" dirty="0"/>
              <a:t> total &gt;= </a:t>
            </a:r>
            <a:r>
              <a:rPr lang="en-US" sz="1800" dirty="0" err="1"/>
              <a:t>minPurchase</a:t>
            </a:r>
            <a:r>
              <a:rPr lang="en-US" sz="1800" dirty="0"/>
              <a:t>.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Compare total with </a:t>
            </a:r>
            <a:r>
              <a:rPr lang="en-US" sz="1800" err="1"/>
              <a:t>minPurchase</a:t>
            </a:r>
            <a:r>
              <a:rPr lang="en-US" sz="1800" dirty="0"/>
              <a:t> using === and &gt;.</a:t>
            </a:r>
          </a:p>
          <a:p>
            <a:pPr lvl="1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Use console.log with a template literal to display the result (e.g., Final price: $45.00).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Example Output: Total: $60, Discount Applied: true, Final Price: $54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323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Recap Images – Browse 7,169 Stock Photos, Vectors, and Video | Adobe Stock">
            <a:extLst>
              <a:ext uri="{FF2B5EF4-FFF2-40B4-BE49-F238E27FC236}">
                <a16:creationId xmlns:a16="http://schemas.microsoft.com/office/drawing/2014/main" id="{96363303-14B1-7725-5AB7-91A1D0CE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2862-42DB-A278-B2B9-D5F9BD8B0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7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Recap...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A7927A2-E3EB-2FDD-801F-E888BEA45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459" y="3432841"/>
            <a:ext cx="4800600" cy="3739896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JavaScript</a:t>
            </a:r>
            <a:r>
              <a:rPr lang="en-US" sz="1800" dirty="0"/>
              <a:t>: Powers web interactivity, manipulates the DOM, runs in browsers.</a:t>
            </a:r>
            <a:br>
              <a:rPr lang="en-US" sz="1800" dirty="0"/>
            </a:br>
            <a:endParaRPr lang="en-US" sz="1800" dirty="0"/>
          </a:p>
          <a:p>
            <a:pPr marL="28575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Variables</a:t>
            </a:r>
            <a:r>
              <a:rPr lang="en-US" sz="1800" dirty="0"/>
              <a:t>: Use const for constants, let for </a:t>
            </a:r>
            <a:r>
              <a:rPr lang="en-US" sz="1800" err="1"/>
              <a:t>reassignable</a:t>
            </a:r>
            <a:r>
              <a:rPr lang="en-US" sz="1800" dirty="0"/>
              <a:t> values, avoid var.</a:t>
            </a:r>
            <a:br>
              <a:rPr lang="en-US" sz="1800" dirty="0"/>
            </a:br>
            <a:endParaRPr lang="en-US" sz="1800" dirty="0"/>
          </a:p>
          <a:p>
            <a:pPr marL="28575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Scope</a:t>
            </a:r>
            <a:r>
              <a:rPr lang="en-US" sz="1800" dirty="0"/>
              <a:t>: Global, local, block, and function scope; let/const are block-scoped.</a:t>
            </a:r>
            <a:br>
              <a:rPr lang="en-US" sz="1800" dirty="0"/>
            </a:br>
            <a:endParaRPr lang="en-US" sz="1800" dirty="0"/>
          </a:p>
          <a:p>
            <a:pPr marL="28575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Data Types</a:t>
            </a:r>
            <a:r>
              <a:rPr lang="en-US" sz="1800" dirty="0"/>
              <a:t>: String, number, </a:t>
            </a:r>
            <a:r>
              <a:rPr lang="en-US" sz="1800" err="1"/>
              <a:t>boolean</a:t>
            </a:r>
            <a:r>
              <a:rPr lang="en-US" sz="1800" dirty="0"/>
              <a:t>, null, undefined; check with </a:t>
            </a:r>
            <a:r>
              <a:rPr lang="en-US" sz="1800" err="1"/>
              <a:t>typeof</a:t>
            </a:r>
            <a:r>
              <a:rPr lang="en-US" sz="1800" dirty="0"/>
              <a:t>.</a:t>
            </a:r>
            <a:br>
              <a:rPr lang="en-US" sz="1800" dirty="0"/>
            </a:br>
            <a:endParaRPr lang="en-US" sz="1800" dirty="0"/>
          </a:p>
          <a:p>
            <a:pPr marL="28575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Type Coercion</a:t>
            </a:r>
            <a:r>
              <a:rPr lang="en-US" sz="1800" dirty="0"/>
              <a:t>: Implicit (automatic) vs. explicit (manual); use === and explicit conversion for clarity.</a:t>
            </a:r>
          </a:p>
          <a:p>
            <a:pPr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mall tree">
            <a:extLst>
              <a:ext uri="{FF2B5EF4-FFF2-40B4-BE49-F238E27FC236}">
                <a16:creationId xmlns:a16="http://schemas.microsoft.com/office/drawing/2014/main" id="{50052547-10F0-9A0C-EE2F-EEE1EA91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36" r="28534" b="-1"/>
          <a:stretch>
            <a:fillRect/>
          </a:stretch>
        </p:blipFill>
        <p:spPr>
          <a:xfrm>
            <a:off x="6095625" y="10"/>
            <a:ext cx="609637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shake Illustration | Great PowerPoint ClipArt for Presentations -  PresenterMedia.com">
            <a:extLst>
              <a:ext uri="{FF2B5EF4-FFF2-40B4-BE49-F238E27FC236}">
                <a16:creationId xmlns:a16="http://schemas.microsoft.com/office/drawing/2014/main" id="{A3028C5C-9758-6800-A202-FDC9FA9A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FDB22-01A5-431D-71E5-6B295E2FA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Thank-You !!!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90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35BAE-2DD4-3FE2-168B-18A357207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3F0FD-4B93-EC3E-45B0-87F62A613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900"/>
              <a:t>Subtraction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417D2FC-B6D5-3DA5-680E-DD16CAA2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49" y="2129611"/>
            <a:ext cx="8279427" cy="3027281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3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D9FEA-E9CA-0D96-58E8-524EC0743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980C8-341D-36A5-5749-E041A2579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/>
              <a:t>Multiplication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0940CD3-D9C2-74C4-18B7-CEDFDE2C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20" y="2477954"/>
            <a:ext cx="8801941" cy="3212339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0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4BFD5-6D50-5C60-9640-2C34A4E9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58BD8-57F2-994E-81B4-5E7510176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Division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yellow and purple text&#10;&#10;AI-generated content may be incorrect.">
            <a:extLst>
              <a:ext uri="{FF2B5EF4-FFF2-40B4-BE49-F238E27FC236}">
                <a16:creationId xmlns:a16="http://schemas.microsoft.com/office/drawing/2014/main" id="{85B151A2-81CA-AF63-BAF1-7F96B3CF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73" y="2598002"/>
            <a:ext cx="8947683" cy="32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1671-2875-66C2-454A-81F34EA5D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A6D5E-544D-1C9A-3C2D-4E801595C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Modulus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screen with text&#10;&#10;AI-generated content may be incorrect.">
            <a:extLst>
              <a:ext uri="{FF2B5EF4-FFF2-40B4-BE49-F238E27FC236}">
                <a16:creationId xmlns:a16="http://schemas.microsoft.com/office/drawing/2014/main" id="{1A35DD76-612A-C8BA-1768-97925ECB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53" y="2650842"/>
            <a:ext cx="9910696" cy="31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1F90D-F0B8-9B33-F76E-F522E051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0635AB-7967-3266-58AE-BD25812E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3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51EE3-876F-C970-4097-A3E143F75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7"/>
            <a:ext cx="7978385" cy="91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Type-coercion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486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ChronicleVTI</vt:lpstr>
      <vt:lpstr>What kind of calculations or decisions does a website need to make? </vt:lpstr>
      <vt:lpstr>Arithmetic operators</vt:lpstr>
      <vt:lpstr>List of  arithmetic operators</vt:lpstr>
      <vt:lpstr>Addition</vt:lpstr>
      <vt:lpstr>Subtraction</vt:lpstr>
      <vt:lpstr>Multiplication</vt:lpstr>
      <vt:lpstr>Division</vt:lpstr>
      <vt:lpstr>Modulus</vt:lpstr>
      <vt:lpstr>Type-coercion</vt:lpstr>
      <vt:lpstr>Type-coercion</vt:lpstr>
      <vt:lpstr>Precedence</vt:lpstr>
      <vt:lpstr>Let's solve  this</vt:lpstr>
      <vt:lpstr>Real-World Use:</vt:lpstr>
      <vt:lpstr>Comparison Operators </vt:lpstr>
      <vt:lpstr>What are Comparison Operators?</vt:lpstr>
      <vt:lpstr>Loose vs strict equality</vt:lpstr>
      <vt:lpstr>Loose inequality    vs  strict inequality</vt:lpstr>
      <vt:lpstr>Comparing scores</vt:lpstr>
      <vt:lpstr>    &gt; Vs &lt;</vt:lpstr>
      <vt:lpstr>    &gt;= Vs &lt;=</vt:lpstr>
      <vt:lpstr>Always Use === Instead of == </vt:lpstr>
      <vt:lpstr>Comparing Different  Types </vt:lpstr>
      <vt:lpstr>null and undefined </vt:lpstr>
      <vt:lpstr>Weird but  true </vt:lpstr>
      <vt:lpstr>PowerPoint Presentation</vt:lpstr>
      <vt:lpstr>Real-World Use:</vt:lpstr>
      <vt:lpstr>Logical Operators</vt:lpstr>
      <vt:lpstr>What are Logical Operators?</vt:lpstr>
      <vt:lpstr>Logical and (&amp;&amp;)</vt:lpstr>
      <vt:lpstr>Logical  or (||)</vt:lpstr>
      <vt:lpstr>Logical  not (!)</vt:lpstr>
      <vt:lpstr>What is Short-Circuit in JavaScript? </vt:lpstr>
      <vt:lpstr>With AND (&amp;&amp;):    </vt:lpstr>
      <vt:lpstr>With AND (&amp;&amp;):    </vt:lpstr>
      <vt:lpstr>With OR (||):    </vt:lpstr>
      <vt:lpstr>With OR (||):    </vt:lpstr>
      <vt:lpstr>Exercise</vt:lpstr>
      <vt:lpstr>Exercise 1: Arithmetic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Recap...</vt:lpstr>
      <vt:lpstr>Thank-You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496</cp:revision>
  <dcterms:created xsi:type="dcterms:W3CDTF">2013-07-15T20:26:40Z</dcterms:created>
  <dcterms:modified xsi:type="dcterms:W3CDTF">2025-06-27T10:22:24Z</dcterms:modified>
</cp:coreProperties>
</file>